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s/slide4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4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6.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4.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3.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67.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1.xml" ContentType="application/vnd.openxmlformats-officedocument.presentationml.slide+xml"/>
  <Override PartName="/ppt/slides/slide68.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0.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6.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318" r:id="rId3"/>
    <p:sldId id="319" r:id="rId4"/>
    <p:sldId id="320" r:id="rId5"/>
    <p:sldId id="321" r:id="rId6"/>
    <p:sldId id="322" r:id="rId7"/>
    <p:sldId id="364" r:id="rId8"/>
    <p:sldId id="337" r:id="rId9"/>
    <p:sldId id="373" r:id="rId10"/>
    <p:sldId id="338" r:id="rId11"/>
    <p:sldId id="339" r:id="rId12"/>
    <p:sldId id="340" r:id="rId13"/>
    <p:sldId id="341" r:id="rId14"/>
    <p:sldId id="343" r:id="rId15"/>
    <p:sldId id="344" r:id="rId16"/>
    <p:sldId id="346" r:id="rId17"/>
    <p:sldId id="347" r:id="rId18"/>
    <p:sldId id="351" r:id="rId19"/>
    <p:sldId id="352" r:id="rId20"/>
    <p:sldId id="353" r:id="rId21"/>
    <p:sldId id="354" r:id="rId22"/>
    <p:sldId id="357" r:id="rId23"/>
    <p:sldId id="358" r:id="rId24"/>
    <p:sldId id="359" r:id="rId25"/>
    <p:sldId id="361" r:id="rId26"/>
    <p:sldId id="363" r:id="rId27"/>
    <p:sldId id="324" r:id="rId28"/>
    <p:sldId id="328" r:id="rId29"/>
    <p:sldId id="329" r:id="rId30"/>
    <p:sldId id="330" r:id="rId31"/>
    <p:sldId id="331" r:id="rId32"/>
    <p:sldId id="332" r:id="rId33"/>
    <p:sldId id="333" r:id="rId34"/>
    <p:sldId id="334" r:id="rId35"/>
    <p:sldId id="335" r:id="rId36"/>
    <p:sldId id="336" r:id="rId37"/>
    <p:sldId id="391" r:id="rId38"/>
    <p:sldId id="366" r:id="rId39"/>
    <p:sldId id="375" r:id="rId40"/>
    <p:sldId id="376" r:id="rId41"/>
    <p:sldId id="367" r:id="rId42"/>
    <p:sldId id="257" r:id="rId43"/>
    <p:sldId id="368" r:id="rId44"/>
    <p:sldId id="369" r:id="rId45"/>
    <p:sldId id="370" r:id="rId46"/>
    <p:sldId id="371" r:id="rId47"/>
    <p:sldId id="374" r:id="rId48"/>
    <p:sldId id="289" r:id="rId49"/>
    <p:sldId id="290" r:id="rId50"/>
    <p:sldId id="292" r:id="rId51"/>
    <p:sldId id="293" r:id="rId52"/>
    <p:sldId id="294" r:id="rId53"/>
    <p:sldId id="295" r:id="rId54"/>
    <p:sldId id="296" r:id="rId55"/>
    <p:sldId id="297" r:id="rId56"/>
    <p:sldId id="298" r:id="rId57"/>
    <p:sldId id="299" r:id="rId58"/>
    <p:sldId id="300" r:id="rId59"/>
    <p:sldId id="394" r:id="rId60"/>
    <p:sldId id="395" r:id="rId61"/>
    <p:sldId id="307" r:id="rId62"/>
    <p:sldId id="396" r:id="rId63"/>
    <p:sldId id="397" r:id="rId64"/>
    <p:sldId id="398" r:id="rId65"/>
    <p:sldId id="399" r:id="rId66"/>
    <p:sldId id="400" r:id="rId67"/>
    <p:sldId id="380" r:id="rId68"/>
    <p:sldId id="381" r:id="rId69"/>
    <p:sldId id="382" r:id="rId70"/>
    <p:sldId id="383" r:id="rId71"/>
    <p:sldId id="384" r:id="rId72"/>
    <p:sldId id="385" r:id="rId73"/>
    <p:sldId id="387" r:id="rId74"/>
    <p:sldId id="388" r:id="rId75"/>
    <p:sldId id="389" r:id="rId76"/>
    <p:sldId id="390" r:id="rId77"/>
    <p:sldId id="317" r:id="rId78"/>
    <p:sldId id="392" r:id="rId79"/>
    <p:sldId id="393" r:id="rId80"/>
    <p:sldId id="377" r:id="rId81"/>
    <p:sldId id="288" r:id="rId82"/>
    <p:sldId id="401" r:id="rId83"/>
    <p:sldId id="403" r:id="rId84"/>
    <p:sldId id="404" r:id="rId85"/>
    <p:sldId id="405" r:id="rId86"/>
    <p:sldId id="406" r:id="rId87"/>
    <p:sldId id="407" r:id="rId88"/>
    <p:sldId id="40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
    <a:wholeTbl>
      <a:tcTxStyle>
        <a:font>
          <a:latin typeface="+mn-lt"/>
          <a:ea typeface="+mn-ea"/>
          <a:cs typeface="+mn-cs"/>
        </a:font>
        <a:srgbClr val="000000"/>
      </a:tcTxStyle>
      <a:tcStyle>
        <a:tcBdr>
          <a:left>
            <a:ln w="12701" cap="flat" cmpd="sng" algn="ctr">
              <a:solidFill>
                <a:srgbClr val="000000"/>
              </a:solidFill>
              <a:prstDash val="solid"/>
              <a:round/>
              <a:headEnd type="none" w="med" len="med"/>
              <a:tailEnd type="none" w="med" len="med"/>
            </a:ln>
          </a:left>
          <a:right>
            <a:ln w="12701" cap="flat" cmpd="sng" algn="ctr">
              <a:solidFill>
                <a:srgbClr val="000000"/>
              </a:solidFill>
              <a:prstDash val="solid"/>
              <a:round/>
              <a:headEnd type="none" w="med" len="med"/>
              <a:tailEnd type="none" w="med" len="med"/>
            </a:ln>
          </a:right>
          <a:top>
            <a:ln w="12701" cap="flat" cmpd="sng" algn="ctr">
              <a:solidFill>
                <a:srgbClr val="000000"/>
              </a:solidFill>
              <a:prstDash val="solid"/>
              <a:round/>
              <a:headEnd type="none" w="med" len="med"/>
              <a:tailEnd type="none" w="med" len="med"/>
            </a:ln>
          </a:top>
          <a:bottom>
            <a:ln w="12701" cap="flat" cmpd="sng" algn="ctr">
              <a:solidFill>
                <a:srgbClr val="000000"/>
              </a:solidFill>
              <a:prstDash val="solid"/>
              <a:round/>
              <a:headEnd type="none" w="med" len="med"/>
              <a:tailEnd type="none" w="med" len="med"/>
            </a:ln>
          </a:bottom>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customXml" Target="../customXml/item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5.wmf"/><Relationship Id="rId4"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25.wmf"/><Relationship Id="rId4"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25.wmf"/><Relationship Id="rId4"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25.wmf"/><Relationship Id="rId4"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25.wmf"/><Relationship Id="rId4"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25.wmf"/><Relationship Id="rId4"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25.wmf"/><Relationship Id="rId4"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C32595-D04F-44E9-AB6D-1E1233B8C0C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911CAB78-924E-4EEF-9622-BB16D6EB4FD0}"/>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975231CA-E670-4A26-B08E-5A2CC6563374}" type="datetime1">
              <a:rPr lang="en-GB"/>
              <a:pPr lvl="0"/>
              <a:t>24/12/2024</a:t>
            </a:fld>
            <a:endParaRPr lang="en-GB"/>
          </a:p>
        </p:txBody>
      </p:sp>
      <p:sp>
        <p:nvSpPr>
          <p:cNvPr id="4" name="Slide Image Placeholder 3">
            <a:extLst>
              <a:ext uri="{FF2B5EF4-FFF2-40B4-BE49-F238E27FC236}">
                <a16:creationId xmlns:a16="http://schemas.microsoft.com/office/drawing/2014/main" id="{D4855562-027D-45DB-B91B-9B16FB2014DE}"/>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D6261930-0F6E-4615-BC02-3A028B49F6BF}"/>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F0AE26E9-CE9C-4714-9DD9-4B1CA8858E7D}"/>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86C58AEF-F491-4590-8760-B8C5EAB45111}"/>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F638E1DC-34AD-49CC-9A37-A856007AE57E}" type="slidenum">
              <a:t>‹#›</a:t>
            </a:fld>
            <a:endParaRPr lang="en-GB"/>
          </a:p>
        </p:txBody>
      </p:sp>
    </p:spTree>
    <p:extLst>
      <p:ext uri="{BB962C8B-B14F-4D97-AF65-F5344CB8AC3E}">
        <p14:creationId xmlns:p14="http://schemas.microsoft.com/office/powerpoint/2010/main" val="90888081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DC441723-C3B5-404E-9B3E-A8BF7AB945E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698DA29-CF66-4368-8458-D977674FC16C}" type="slidenum">
              <a:t>29</a:t>
            </a:fld>
            <a:endParaRPr lang="en-US" sz="1200" b="0" i="0" u="none" strike="noStrike" kern="1200" cap="none" spc="0" baseline="0">
              <a:solidFill>
                <a:srgbClr val="000000"/>
              </a:solidFill>
              <a:uFillTx/>
              <a:latin typeface="Calibri" pitchFamily="34"/>
              <a:cs typeface="Arial" pitchFamily="34"/>
            </a:endParaRPr>
          </a:p>
        </p:txBody>
      </p:sp>
      <p:sp>
        <p:nvSpPr>
          <p:cNvPr id="3" name="Slide Image Placeholder 2">
            <a:extLst>
              <a:ext uri="{FF2B5EF4-FFF2-40B4-BE49-F238E27FC236}">
                <a16:creationId xmlns:a16="http://schemas.microsoft.com/office/drawing/2014/main" id="{16D47ABA-B128-45FF-83BC-9480F0734591}"/>
              </a:ext>
            </a:extLst>
          </p:cNvPr>
          <p:cNvSpPr>
            <a:spLocks noGrp="1" noRot="1" noChangeAspect="1"/>
          </p:cNvSpPr>
          <p:nvPr>
            <p:ph type="sldImg"/>
          </p:nvPr>
        </p:nvSpPr>
        <p:spPr>
          <a:xfrm>
            <a:off x="-1411288" y="382588"/>
            <a:ext cx="9686926" cy="5449887"/>
          </a:xfrm>
          <a:ln w="12701">
            <a:solidFill>
              <a:srgbClr val="000000"/>
            </a:solidFill>
            <a:prstDash val="solid"/>
            <a:miter/>
          </a:ln>
        </p:spPr>
      </p:sp>
      <p:sp>
        <p:nvSpPr>
          <p:cNvPr id="4" name="Rectangle 3">
            <a:extLst>
              <a:ext uri="{FF2B5EF4-FFF2-40B4-BE49-F238E27FC236}">
                <a16:creationId xmlns:a16="http://schemas.microsoft.com/office/drawing/2014/main" id="{6DF2396B-2573-4FE2-936B-84AC07768D6B}"/>
              </a:ext>
            </a:extLst>
          </p:cNvPr>
          <p:cNvSpPr txBox="1">
            <a:spLocks noGrp="1"/>
          </p:cNvSpPr>
          <p:nvPr>
            <p:ph type="body" sz="quarter" idx="1"/>
          </p:nvPr>
        </p:nvSpPr>
        <p:spPr>
          <a:xfrm>
            <a:off x="828675" y="6062664"/>
            <a:ext cx="5268909" cy="2416173"/>
          </a:xfrm>
        </p:spPr>
        <p:txBody>
          <a:bodyPr/>
          <a:lstStyle/>
          <a:p>
            <a:pPr lvl="0"/>
            <a:r>
              <a:rPr lang="en-US"/>
              <a:t>ones, divide by 9</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C2A7CDBF-592C-4F31-AC4F-24832F6882D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B9F6652-F74D-47F2-92AF-C0F26954C66B}" type="slidenum">
              <a:t>30</a:t>
            </a:fld>
            <a:endParaRPr lang="en-US" sz="1200" b="0" i="0" u="none" strike="noStrike" kern="1200" cap="none" spc="0" baseline="0">
              <a:solidFill>
                <a:srgbClr val="000000"/>
              </a:solidFill>
              <a:uFillTx/>
              <a:latin typeface="Calibri" pitchFamily="34"/>
              <a:cs typeface="Arial" pitchFamily="34"/>
            </a:endParaRPr>
          </a:p>
        </p:txBody>
      </p:sp>
      <p:sp>
        <p:nvSpPr>
          <p:cNvPr id="3" name="Slide Image Placeholder 2">
            <a:extLst>
              <a:ext uri="{FF2B5EF4-FFF2-40B4-BE49-F238E27FC236}">
                <a16:creationId xmlns:a16="http://schemas.microsoft.com/office/drawing/2014/main" id="{AD2A0867-16AB-49FC-8AC5-E9C16E081641}"/>
              </a:ext>
            </a:extLst>
          </p:cNvPr>
          <p:cNvSpPr>
            <a:spLocks noGrp="1" noRot="1" noChangeAspect="1"/>
          </p:cNvSpPr>
          <p:nvPr>
            <p:ph type="sldImg"/>
          </p:nvPr>
        </p:nvSpPr>
        <p:spPr>
          <a:xfrm>
            <a:off x="-1411288" y="382588"/>
            <a:ext cx="9686926" cy="5449887"/>
          </a:xfrm>
          <a:ln w="12701">
            <a:solidFill>
              <a:srgbClr val="000000"/>
            </a:solidFill>
            <a:prstDash val="solid"/>
            <a:miter/>
          </a:ln>
        </p:spPr>
      </p:sp>
      <p:sp>
        <p:nvSpPr>
          <p:cNvPr id="4" name="Rectangle 3">
            <a:extLst>
              <a:ext uri="{FF2B5EF4-FFF2-40B4-BE49-F238E27FC236}">
                <a16:creationId xmlns:a16="http://schemas.microsoft.com/office/drawing/2014/main" id="{A8E496CE-FAA2-49C6-888A-9017A42CB0AE}"/>
              </a:ext>
            </a:extLst>
          </p:cNvPr>
          <p:cNvSpPr txBox="1">
            <a:spLocks noGrp="1"/>
          </p:cNvSpPr>
          <p:nvPr>
            <p:ph type="body" sz="quarter" idx="1"/>
          </p:nvPr>
        </p:nvSpPr>
        <p:spPr>
          <a:xfrm>
            <a:off x="828675" y="6062664"/>
            <a:ext cx="5268909" cy="2416173"/>
          </a:xfrm>
        </p:spPr>
        <p:txBody>
          <a:bodyPr/>
          <a:lstStyle/>
          <a:p>
            <a:pPr lvl="0"/>
            <a:r>
              <a:rPr lang="en-US"/>
              <a:t>ones, divide by 9</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EEC839AA-80FD-4FB7-8CD1-D731CBE94FB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E22CAE4-8E6A-41F6-8576-C58C3C6836E0}" type="slidenum">
              <a:t>31</a:t>
            </a:fld>
            <a:endParaRPr lang="en-US" sz="1200" b="0" i="0" u="none" strike="noStrike" kern="1200" cap="none" spc="0" baseline="0">
              <a:solidFill>
                <a:srgbClr val="000000"/>
              </a:solidFill>
              <a:uFillTx/>
              <a:latin typeface="Calibri" pitchFamily="34"/>
              <a:cs typeface="Arial" pitchFamily="34"/>
            </a:endParaRPr>
          </a:p>
        </p:txBody>
      </p:sp>
      <p:sp>
        <p:nvSpPr>
          <p:cNvPr id="3" name="Slide Image Placeholder 2">
            <a:extLst>
              <a:ext uri="{FF2B5EF4-FFF2-40B4-BE49-F238E27FC236}">
                <a16:creationId xmlns:a16="http://schemas.microsoft.com/office/drawing/2014/main" id="{7199A844-B7A6-453A-AA68-2E7362271DD9}"/>
              </a:ext>
            </a:extLst>
          </p:cNvPr>
          <p:cNvSpPr>
            <a:spLocks noGrp="1" noRot="1" noChangeAspect="1"/>
          </p:cNvSpPr>
          <p:nvPr>
            <p:ph type="sldImg"/>
          </p:nvPr>
        </p:nvSpPr>
        <p:spPr>
          <a:xfrm>
            <a:off x="-1411288" y="382588"/>
            <a:ext cx="9686926" cy="5449887"/>
          </a:xfrm>
          <a:ln w="12701">
            <a:solidFill>
              <a:srgbClr val="000000"/>
            </a:solidFill>
            <a:prstDash val="solid"/>
            <a:miter/>
          </a:ln>
        </p:spPr>
      </p:sp>
      <p:sp>
        <p:nvSpPr>
          <p:cNvPr id="4" name="Rectangle 3">
            <a:extLst>
              <a:ext uri="{FF2B5EF4-FFF2-40B4-BE49-F238E27FC236}">
                <a16:creationId xmlns:a16="http://schemas.microsoft.com/office/drawing/2014/main" id="{B1F77EFC-EC8C-459A-AFE8-204EE96E5225}"/>
              </a:ext>
            </a:extLst>
          </p:cNvPr>
          <p:cNvSpPr txBox="1">
            <a:spLocks noGrp="1"/>
          </p:cNvSpPr>
          <p:nvPr>
            <p:ph type="body" sz="quarter" idx="1"/>
          </p:nvPr>
        </p:nvSpPr>
        <p:spPr>
          <a:xfrm>
            <a:off x="828675" y="6062664"/>
            <a:ext cx="5268909" cy="2416173"/>
          </a:xfrm>
        </p:spPr>
        <p:txBody>
          <a:bodyPr/>
          <a:lstStyle/>
          <a:p>
            <a:pPr lvl="0"/>
            <a:r>
              <a:rPr lang="en-US"/>
              <a:t>ones, divide by 9</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1D07496C-6FF2-489D-ACD9-79602E06801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26EAB09-30D1-4FCF-8844-A32E01F1FB7B}" type="slidenum">
              <a:t>32</a:t>
            </a:fld>
            <a:endParaRPr lang="en-US" sz="1200" b="0" i="0" u="none" strike="noStrike" kern="1200" cap="none" spc="0" baseline="0">
              <a:solidFill>
                <a:srgbClr val="000000"/>
              </a:solidFill>
              <a:uFillTx/>
              <a:latin typeface="Calibri" pitchFamily="34"/>
              <a:cs typeface="Arial" pitchFamily="34"/>
            </a:endParaRPr>
          </a:p>
        </p:txBody>
      </p:sp>
      <p:sp>
        <p:nvSpPr>
          <p:cNvPr id="3" name="Slide Image Placeholder 2">
            <a:extLst>
              <a:ext uri="{FF2B5EF4-FFF2-40B4-BE49-F238E27FC236}">
                <a16:creationId xmlns:a16="http://schemas.microsoft.com/office/drawing/2014/main" id="{4880744E-A220-4A24-93C8-4B96627F0C21}"/>
              </a:ext>
            </a:extLst>
          </p:cNvPr>
          <p:cNvSpPr>
            <a:spLocks noGrp="1" noRot="1" noChangeAspect="1"/>
          </p:cNvSpPr>
          <p:nvPr>
            <p:ph type="sldImg"/>
          </p:nvPr>
        </p:nvSpPr>
        <p:spPr>
          <a:xfrm>
            <a:off x="-1411288" y="382588"/>
            <a:ext cx="9686926" cy="5449887"/>
          </a:xfrm>
          <a:ln w="12701">
            <a:solidFill>
              <a:srgbClr val="000000"/>
            </a:solidFill>
            <a:prstDash val="solid"/>
            <a:miter/>
          </a:ln>
        </p:spPr>
      </p:sp>
      <p:sp>
        <p:nvSpPr>
          <p:cNvPr id="4" name="Rectangle 3">
            <a:extLst>
              <a:ext uri="{FF2B5EF4-FFF2-40B4-BE49-F238E27FC236}">
                <a16:creationId xmlns:a16="http://schemas.microsoft.com/office/drawing/2014/main" id="{9D7D6EE4-0484-493E-8C65-EC8C795A4D94}"/>
              </a:ext>
            </a:extLst>
          </p:cNvPr>
          <p:cNvSpPr txBox="1">
            <a:spLocks noGrp="1"/>
          </p:cNvSpPr>
          <p:nvPr>
            <p:ph type="body" sz="quarter" idx="1"/>
          </p:nvPr>
        </p:nvSpPr>
        <p:spPr>
          <a:xfrm>
            <a:off x="828675" y="6062664"/>
            <a:ext cx="5268909" cy="2416173"/>
          </a:xfrm>
        </p:spPr>
        <p:txBody>
          <a:bodyPr/>
          <a:lstStyle/>
          <a:p>
            <a:pPr lvl="0"/>
            <a:r>
              <a:rPr lang="en-US"/>
              <a:t>ones, divide by 9</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974D155-FAE2-4644-A40C-7E16B181525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62A67E6-E287-4BAB-B5A1-4F4BCADDC8FE}" type="slidenum">
              <a:t>33</a:t>
            </a:fld>
            <a:endParaRPr lang="en-US" sz="1200" b="0" i="0" u="none" strike="noStrike" kern="1200" cap="none" spc="0" baseline="0">
              <a:solidFill>
                <a:srgbClr val="000000"/>
              </a:solidFill>
              <a:uFillTx/>
              <a:latin typeface="Calibri" pitchFamily="34"/>
              <a:cs typeface="Arial" pitchFamily="34"/>
            </a:endParaRPr>
          </a:p>
        </p:txBody>
      </p:sp>
      <p:sp>
        <p:nvSpPr>
          <p:cNvPr id="3" name="Slide Image Placeholder 2">
            <a:extLst>
              <a:ext uri="{FF2B5EF4-FFF2-40B4-BE49-F238E27FC236}">
                <a16:creationId xmlns:a16="http://schemas.microsoft.com/office/drawing/2014/main" id="{88E93940-E0C9-4739-8063-B5F70183992E}"/>
              </a:ext>
            </a:extLst>
          </p:cNvPr>
          <p:cNvSpPr>
            <a:spLocks noGrp="1" noRot="1" noChangeAspect="1"/>
          </p:cNvSpPr>
          <p:nvPr>
            <p:ph type="sldImg"/>
          </p:nvPr>
        </p:nvSpPr>
        <p:spPr>
          <a:xfrm>
            <a:off x="-1411288" y="382588"/>
            <a:ext cx="9686926" cy="5449887"/>
          </a:xfrm>
          <a:ln w="12701">
            <a:solidFill>
              <a:srgbClr val="000000"/>
            </a:solidFill>
            <a:prstDash val="solid"/>
            <a:miter/>
          </a:ln>
        </p:spPr>
      </p:sp>
      <p:sp>
        <p:nvSpPr>
          <p:cNvPr id="4" name="Rectangle 3">
            <a:extLst>
              <a:ext uri="{FF2B5EF4-FFF2-40B4-BE49-F238E27FC236}">
                <a16:creationId xmlns:a16="http://schemas.microsoft.com/office/drawing/2014/main" id="{0BE825ED-4589-4CD9-9F8B-830421E0FC08}"/>
              </a:ext>
            </a:extLst>
          </p:cNvPr>
          <p:cNvSpPr txBox="1">
            <a:spLocks noGrp="1"/>
          </p:cNvSpPr>
          <p:nvPr>
            <p:ph type="body" sz="quarter" idx="1"/>
          </p:nvPr>
        </p:nvSpPr>
        <p:spPr>
          <a:xfrm>
            <a:off x="828675" y="6062664"/>
            <a:ext cx="5268909" cy="2416173"/>
          </a:xfrm>
        </p:spPr>
        <p:txBody>
          <a:bodyPr/>
          <a:lstStyle/>
          <a:p>
            <a:pPr lvl="0"/>
            <a:r>
              <a:rPr lang="en-US"/>
              <a:t>ones, divide by 9</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234BB52B-12F8-4E07-AD44-4367EFDE7A6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99B5161-192F-41A5-94FA-E78FCEB99D42}" type="slidenum">
              <a:t>34</a:t>
            </a:fld>
            <a:endParaRPr lang="en-US" sz="1200" b="0" i="0" u="none" strike="noStrike" kern="1200" cap="none" spc="0" baseline="0">
              <a:solidFill>
                <a:srgbClr val="000000"/>
              </a:solidFill>
              <a:uFillTx/>
              <a:latin typeface="Calibri" pitchFamily="34"/>
              <a:cs typeface="Arial" pitchFamily="34"/>
            </a:endParaRPr>
          </a:p>
        </p:txBody>
      </p:sp>
      <p:sp>
        <p:nvSpPr>
          <p:cNvPr id="3" name="Slide Image Placeholder 2">
            <a:extLst>
              <a:ext uri="{FF2B5EF4-FFF2-40B4-BE49-F238E27FC236}">
                <a16:creationId xmlns:a16="http://schemas.microsoft.com/office/drawing/2014/main" id="{D8283296-FAA1-4AB6-A945-8B587226194F}"/>
              </a:ext>
            </a:extLst>
          </p:cNvPr>
          <p:cNvSpPr>
            <a:spLocks noGrp="1" noRot="1" noChangeAspect="1"/>
          </p:cNvSpPr>
          <p:nvPr>
            <p:ph type="sldImg"/>
          </p:nvPr>
        </p:nvSpPr>
        <p:spPr>
          <a:xfrm>
            <a:off x="-1411288" y="382588"/>
            <a:ext cx="9686926" cy="5449887"/>
          </a:xfrm>
          <a:ln w="12701">
            <a:solidFill>
              <a:srgbClr val="000000"/>
            </a:solidFill>
            <a:prstDash val="solid"/>
            <a:miter/>
          </a:ln>
        </p:spPr>
      </p:sp>
      <p:sp>
        <p:nvSpPr>
          <p:cNvPr id="4" name="Rectangle 3">
            <a:extLst>
              <a:ext uri="{FF2B5EF4-FFF2-40B4-BE49-F238E27FC236}">
                <a16:creationId xmlns:a16="http://schemas.microsoft.com/office/drawing/2014/main" id="{DD20DDCD-9D36-4D23-B2E5-8CB605BA739C}"/>
              </a:ext>
            </a:extLst>
          </p:cNvPr>
          <p:cNvSpPr txBox="1">
            <a:spLocks noGrp="1"/>
          </p:cNvSpPr>
          <p:nvPr>
            <p:ph type="body" sz="quarter" idx="1"/>
          </p:nvPr>
        </p:nvSpPr>
        <p:spPr>
          <a:xfrm>
            <a:off x="828675" y="6062664"/>
            <a:ext cx="5268909" cy="2416173"/>
          </a:xfrm>
        </p:spPr>
        <p:txBody>
          <a:bodyPr/>
          <a:lstStyle/>
          <a:p>
            <a:pPr lvl="0"/>
            <a:r>
              <a:rPr lang="en-US"/>
              <a:t>ones, divide by 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374CBA75-B014-462F-84B8-7EAB563080C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5A3D494-2148-4F8A-AD97-F7BE0D194645}" type="slidenum">
              <a:t>35</a:t>
            </a:fld>
            <a:endParaRPr lang="en-US" sz="1200" b="0" i="0" u="none" strike="noStrike" kern="1200" cap="none" spc="0" baseline="0">
              <a:solidFill>
                <a:srgbClr val="000000"/>
              </a:solidFill>
              <a:uFillTx/>
              <a:latin typeface="Calibri" pitchFamily="34"/>
              <a:cs typeface="Arial" pitchFamily="34"/>
            </a:endParaRPr>
          </a:p>
        </p:txBody>
      </p:sp>
      <p:sp>
        <p:nvSpPr>
          <p:cNvPr id="3" name="Slide Image Placeholder 2">
            <a:extLst>
              <a:ext uri="{FF2B5EF4-FFF2-40B4-BE49-F238E27FC236}">
                <a16:creationId xmlns:a16="http://schemas.microsoft.com/office/drawing/2014/main" id="{BDBF16C0-9589-40A4-8C7F-A047A3D6DE20}"/>
              </a:ext>
            </a:extLst>
          </p:cNvPr>
          <p:cNvSpPr>
            <a:spLocks noGrp="1" noRot="1" noChangeAspect="1"/>
          </p:cNvSpPr>
          <p:nvPr>
            <p:ph type="sldImg"/>
          </p:nvPr>
        </p:nvSpPr>
        <p:spPr>
          <a:xfrm>
            <a:off x="-1411288" y="382588"/>
            <a:ext cx="9686926" cy="5449887"/>
          </a:xfrm>
          <a:ln w="12701">
            <a:solidFill>
              <a:srgbClr val="000000"/>
            </a:solidFill>
            <a:prstDash val="solid"/>
            <a:miter/>
          </a:ln>
        </p:spPr>
      </p:sp>
      <p:sp>
        <p:nvSpPr>
          <p:cNvPr id="4" name="Rectangle 3">
            <a:extLst>
              <a:ext uri="{FF2B5EF4-FFF2-40B4-BE49-F238E27FC236}">
                <a16:creationId xmlns:a16="http://schemas.microsoft.com/office/drawing/2014/main" id="{A53F5C41-E941-4A58-97D7-9C35A63F664B}"/>
              </a:ext>
            </a:extLst>
          </p:cNvPr>
          <p:cNvSpPr txBox="1">
            <a:spLocks noGrp="1"/>
          </p:cNvSpPr>
          <p:nvPr>
            <p:ph type="body" sz="quarter" idx="1"/>
          </p:nvPr>
        </p:nvSpPr>
        <p:spPr>
          <a:xfrm>
            <a:off x="828675" y="6062664"/>
            <a:ext cx="5268909" cy="2416173"/>
          </a:xfrm>
        </p:spPr>
        <p:txBody>
          <a:bodyPr/>
          <a:lstStyle/>
          <a:p>
            <a:pPr lvl="0"/>
            <a:r>
              <a:rPr lang="en-US"/>
              <a:t>ones, divide by 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DD30D9D2-177A-404F-A06C-250909CF8FF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7FE9C9F-C4E1-4DA6-AF7E-831FACB3BA49}" type="slidenum">
              <a:t>36</a:t>
            </a:fld>
            <a:endParaRPr lang="en-US" sz="1200" b="0" i="0" u="none" strike="noStrike" kern="1200" cap="none" spc="0" baseline="0">
              <a:solidFill>
                <a:srgbClr val="000000"/>
              </a:solidFill>
              <a:uFillTx/>
              <a:latin typeface="Calibri" pitchFamily="34"/>
              <a:cs typeface="Arial" pitchFamily="34"/>
            </a:endParaRPr>
          </a:p>
        </p:txBody>
      </p:sp>
      <p:sp>
        <p:nvSpPr>
          <p:cNvPr id="3" name="Slide Image Placeholder 2">
            <a:extLst>
              <a:ext uri="{FF2B5EF4-FFF2-40B4-BE49-F238E27FC236}">
                <a16:creationId xmlns:a16="http://schemas.microsoft.com/office/drawing/2014/main" id="{00105E86-A0CC-4813-96D4-B8E6ADE1A485}"/>
              </a:ext>
            </a:extLst>
          </p:cNvPr>
          <p:cNvSpPr>
            <a:spLocks noGrp="1" noRot="1" noChangeAspect="1"/>
          </p:cNvSpPr>
          <p:nvPr>
            <p:ph type="sldImg"/>
          </p:nvPr>
        </p:nvSpPr>
        <p:spPr>
          <a:xfrm>
            <a:off x="-1411288" y="382588"/>
            <a:ext cx="9686926" cy="5449887"/>
          </a:xfrm>
          <a:ln w="12701">
            <a:solidFill>
              <a:srgbClr val="000000"/>
            </a:solidFill>
            <a:prstDash val="solid"/>
            <a:miter/>
          </a:ln>
        </p:spPr>
      </p:sp>
      <p:sp>
        <p:nvSpPr>
          <p:cNvPr id="4" name="Rectangle 3">
            <a:extLst>
              <a:ext uri="{FF2B5EF4-FFF2-40B4-BE49-F238E27FC236}">
                <a16:creationId xmlns:a16="http://schemas.microsoft.com/office/drawing/2014/main" id="{16C4EEDF-FF92-450A-89CD-DBD87E6E1E24}"/>
              </a:ext>
            </a:extLst>
          </p:cNvPr>
          <p:cNvSpPr txBox="1">
            <a:spLocks noGrp="1"/>
          </p:cNvSpPr>
          <p:nvPr>
            <p:ph type="body" sz="quarter" idx="1"/>
          </p:nvPr>
        </p:nvSpPr>
        <p:spPr>
          <a:xfrm>
            <a:off x="828675" y="6062664"/>
            <a:ext cx="5268909" cy="2416173"/>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E924E-AD5D-41D8-91FD-13DCF17CF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92B52-2B06-49D1-8D51-3B46D9036723}"/>
              </a:ext>
            </a:extLst>
          </p:cNvPr>
          <p:cNvSpPr txBox="1">
            <a:spLocks noGrp="1"/>
          </p:cNvSpPr>
          <p:nvPr>
            <p:ph type="body" sz="quarter" idx="1"/>
          </p:nvPr>
        </p:nvSpPr>
        <p:spPr/>
        <p:txBody>
          <a:bodyPr/>
          <a:lstStyle/>
          <a:p>
            <a:pPr lvl="0"/>
            <a:r>
              <a:rPr lang="en-US"/>
              <a:t>If you look at what one of these higher layers is detecting, here I am showing the input image patches that are highly scored by one of the units. This particular layer really likes bicycle wheels, so if this unit fires, you know that there is a bicycle wheel in the image. Unfortunately, you don’t know where the bicycle wheel is, because this unit doesn’t care where the bicycle wheel appears, or at what orientation or what scale.</a:t>
            </a:r>
          </a:p>
        </p:txBody>
      </p:sp>
      <p:sp>
        <p:nvSpPr>
          <p:cNvPr id="4" name="Slide Number Placeholder 3">
            <a:extLst>
              <a:ext uri="{FF2B5EF4-FFF2-40B4-BE49-F238E27FC236}">
                <a16:creationId xmlns:a16="http://schemas.microsoft.com/office/drawing/2014/main" id="{3DCD1B89-EDD8-406D-83C6-CC0D21CFB97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51A688D-2A8C-4AE8-B3B5-420FD2333BD8}" type="slidenum">
              <a:t>61</a:t>
            </a:fld>
            <a:endParaRPr lang="en-US"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1B94-5F00-41FE-B16D-2B914C8A787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12075EA3-6BE9-4948-83CC-AA7C7834BF5B}"/>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AB880E25-828D-4A14-8255-383F2BB718A4}"/>
              </a:ext>
            </a:extLst>
          </p:cNvPr>
          <p:cNvSpPr txBox="1">
            <a:spLocks noGrp="1"/>
          </p:cNvSpPr>
          <p:nvPr>
            <p:ph type="dt" sz="half" idx="7"/>
          </p:nvPr>
        </p:nvSpPr>
        <p:spPr/>
        <p:txBody>
          <a:bodyPr/>
          <a:lstStyle>
            <a:lvl1pPr>
              <a:defRPr/>
            </a:lvl1pPr>
          </a:lstStyle>
          <a:p>
            <a:pPr lvl="0"/>
            <a:fld id="{C8B53B98-E0CA-4F87-9F85-DDC16FF5F1CE}" type="datetime1">
              <a:rPr lang="en-GB"/>
              <a:pPr lvl="0"/>
              <a:t>24/12/2024</a:t>
            </a:fld>
            <a:endParaRPr lang="en-GB"/>
          </a:p>
        </p:txBody>
      </p:sp>
      <p:sp>
        <p:nvSpPr>
          <p:cNvPr id="5" name="Footer Placeholder 4">
            <a:extLst>
              <a:ext uri="{FF2B5EF4-FFF2-40B4-BE49-F238E27FC236}">
                <a16:creationId xmlns:a16="http://schemas.microsoft.com/office/drawing/2014/main" id="{D60E3FF1-CE4A-4F3C-8651-4F7E08E918CA}"/>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49586A4-C497-4718-9BEB-1D52847FDA2B}"/>
              </a:ext>
            </a:extLst>
          </p:cNvPr>
          <p:cNvSpPr txBox="1">
            <a:spLocks noGrp="1"/>
          </p:cNvSpPr>
          <p:nvPr>
            <p:ph type="sldNum" sz="quarter" idx="8"/>
          </p:nvPr>
        </p:nvSpPr>
        <p:spPr/>
        <p:txBody>
          <a:bodyPr/>
          <a:lstStyle>
            <a:lvl1pPr>
              <a:defRPr/>
            </a:lvl1pPr>
          </a:lstStyle>
          <a:p>
            <a:pPr lvl="0"/>
            <a:fld id="{39434914-ED77-44B5-9216-3466EFAE711C}" type="slidenum">
              <a:t>‹#›</a:t>
            </a:fld>
            <a:endParaRPr lang="en-GB"/>
          </a:p>
        </p:txBody>
      </p:sp>
    </p:spTree>
    <p:extLst>
      <p:ext uri="{BB962C8B-B14F-4D97-AF65-F5344CB8AC3E}">
        <p14:creationId xmlns:p14="http://schemas.microsoft.com/office/powerpoint/2010/main" val="27655291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BA11-9246-4097-A100-2EBBEE37808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D8EBA611-41B3-4F88-A9BE-338ACE05A204}"/>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5BBD07-478A-41E4-B5DC-B301BCFC8087}"/>
              </a:ext>
            </a:extLst>
          </p:cNvPr>
          <p:cNvSpPr txBox="1">
            <a:spLocks noGrp="1"/>
          </p:cNvSpPr>
          <p:nvPr>
            <p:ph type="dt" sz="half" idx="7"/>
          </p:nvPr>
        </p:nvSpPr>
        <p:spPr/>
        <p:txBody>
          <a:bodyPr/>
          <a:lstStyle>
            <a:lvl1pPr>
              <a:defRPr/>
            </a:lvl1pPr>
          </a:lstStyle>
          <a:p>
            <a:pPr lvl="0"/>
            <a:fld id="{F4C28516-B5F0-4443-963C-0D49D7F63D6B}" type="datetime1">
              <a:rPr lang="en-GB"/>
              <a:pPr lvl="0"/>
              <a:t>24/12/2024</a:t>
            </a:fld>
            <a:endParaRPr lang="en-GB"/>
          </a:p>
        </p:txBody>
      </p:sp>
      <p:sp>
        <p:nvSpPr>
          <p:cNvPr id="5" name="Footer Placeholder 4">
            <a:extLst>
              <a:ext uri="{FF2B5EF4-FFF2-40B4-BE49-F238E27FC236}">
                <a16:creationId xmlns:a16="http://schemas.microsoft.com/office/drawing/2014/main" id="{22DDD3D5-BCBB-40B1-9102-C4E015181C4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C86D462-05CC-4355-8212-711FB3F89B37}"/>
              </a:ext>
            </a:extLst>
          </p:cNvPr>
          <p:cNvSpPr txBox="1">
            <a:spLocks noGrp="1"/>
          </p:cNvSpPr>
          <p:nvPr>
            <p:ph type="sldNum" sz="quarter" idx="8"/>
          </p:nvPr>
        </p:nvSpPr>
        <p:spPr/>
        <p:txBody>
          <a:bodyPr/>
          <a:lstStyle>
            <a:lvl1pPr>
              <a:defRPr/>
            </a:lvl1pPr>
          </a:lstStyle>
          <a:p>
            <a:pPr lvl="0"/>
            <a:fld id="{4C859B27-6C19-43CF-8F50-8815D274D13D}" type="slidenum">
              <a:t>‹#›</a:t>
            </a:fld>
            <a:endParaRPr lang="en-GB"/>
          </a:p>
        </p:txBody>
      </p:sp>
    </p:spTree>
    <p:extLst>
      <p:ext uri="{BB962C8B-B14F-4D97-AF65-F5344CB8AC3E}">
        <p14:creationId xmlns:p14="http://schemas.microsoft.com/office/powerpoint/2010/main" val="662593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D409F0-A198-4FC0-AE67-938C66FD7F82}"/>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204C42C2-D27A-456D-A046-0F17D608DFF7}"/>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978021-1CFC-4208-A68F-3D05448004C0}"/>
              </a:ext>
            </a:extLst>
          </p:cNvPr>
          <p:cNvSpPr txBox="1">
            <a:spLocks noGrp="1"/>
          </p:cNvSpPr>
          <p:nvPr>
            <p:ph type="dt" sz="half" idx="7"/>
          </p:nvPr>
        </p:nvSpPr>
        <p:spPr/>
        <p:txBody>
          <a:bodyPr/>
          <a:lstStyle>
            <a:lvl1pPr>
              <a:defRPr/>
            </a:lvl1pPr>
          </a:lstStyle>
          <a:p>
            <a:pPr lvl="0"/>
            <a:fld id="{DA988255-6E89-4A79-B5FF-E121D0F9B6D6}" type="datetime1">
              <a:rPr lang="en-GB"/>
              <a:pPr lvl="0"/>
              <a:t>24/12/2024</a:t>
            </a:fld>
            <a:endParaRPr lang="en-GB"/>
          </a:p>
        </p:txBody>
      </p:sp>
      <p:sp>
        <p:nvSpPr>
          <p:cNvPr id="5" name="Footer Placeholder 4">
            <a:extLst>
              <a:ext uri="{FF2B5EF4-FFF2-40B4-BE49-F238E27FC236}">
                <a16:creationId xmlns:a16="http://schemas.microsoft.com/office/drawing/2014/main" id="{B750FEC9-4470-4EAE-9E7A-50CFE9C319DB}"/>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FD7C665-135C-4B60-A0CF-09043D6DC36E}"/>
              </a:ext>
            </a:extLst>
          </p:cNvPr>
          <p:cNvSpPr txBox="1">
            <a:spLocks noGrp="1"/>
          </p:cNvSpPr>
          <p:nvPr>
            <p:ph type="sldNum" sz="quarter" idx="8"/>
          </p:nvPr>
        </p:nvSpPr>
        <p:spPr/>
        <p:txBody>
          <a:bodyPr/>
          <a:lstStyle>
            <a:lvl1pPr>
              <a:defRPr/>
            </a:lvl1pPr>
          </a:lstStyle>
          <a:p>
            <a:pPr lvl="0"/>
            <a:fld id="{2C41845F-690B-42D4-92AE-1BAEA9B61142}" type="slidenum">
              <a:t>‹#›</a:t>
            </a:fld>
            <a:endParaRPr lang="en-GB"/>
          </a:p>
        </p:txBody>
      </p:sp>
    </p:spTree>
    <p:extLst>
      <p:ext uri="{BB962C8B-B14F-4D97-AF65-F5344CB8AC3E}">
        <p14:creationId xmlns:p14="http://schemas.microsoft.com/office/powerpoint/2010/main" val="3133636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0C89-485D-4604-A99F-E2A013DD3C26}"/>
              </a:ext>
            </a:extLst>
          </p:cNvPr>
          <p:cNvSpPr txBox="1">
            <a:spLocks noGrp="1"/>
          </p:cNvSpPr>
          <p:nvPr>
            <p:ph type="title"/>
          </p:nvPr>
        </p:nvSpPr>
        <p:spPr>
          <a:xfrm>
            <a:off x="914400" y="609603"/>
            <a:ext cx="10363196" cy="1143000"/>
          </a:xfrm>
        </p:spPr>
        <p:txBody>
          <a:bodyPr/>
          <a:lstStyle>
            <a:lvl1pPr>
              <a:defRPr/>
            </a:lvl1pPr>
          </a:lstStyle>
          <a:p>
            <a:pPr lvl="0"/>
            <a:r>
              <a:rPr lang="en-US"/>
              <a:t>Click to edit Master title style</a:t>
            </a:r>
          </a:p>
        </p:txBody>
      </p:sp>
      <p:sp>
        <p:nvSpPr>
          <p:cNvPr id="3" name="Table Placeholder 2">
            <a:extLst>
              <a:ext uri="{FF2B5EF4-FFF2-40B4-BE49-F238E27FC236}">
                <a16:creationId xmlns:a16="http://schemas.microsoft.com/office/drawing/2014/main" id="{00F939EE-275C-49EC-9C73-97F9A3507CF1}"/>
              </a:ext>
            </a:extLst>
          </p:cNvPr>
          <p:cNvSpPr txBox="1">
            <a:spLocks noGrp="1"/>
          </p:cNvSpPr>
          <p:nvPr>
            <p:ph type="tbl" idx="1"/>
          </p:nvPr>
        </p:nvSpPr>
        <p:spPr>
          <a:xfrm>
            <a:off x="914400" y="1981203"/>
            <a:ext cx="10363196" cy="4114800"/>
          </a:xfrm>
        </p:spPr>
        <p:txBody>
          <a:bodyPr/>
          <a:lstStyle>
            <a:lvl1pPr>
              <a:defRPr/>
            </a:lvl1pPr>
          </a:lstStyle>
          <a:p>
            <a:pPr lvl="0"/>
            <a:endParaRPr lang="en-US"/>
          </a:p>
        </p:txBody>
      </p:sp>
      <p:sp>
        <p:nvSpPr>
          <p:cNvPr id="4" name="Rectangle 4">
            <a:extLst>
              <a:ext uri="{FF2B5EF4-FFF2-40B4-BE49-F238E27FC236}">
                <a16:creationId xmlns:a16="http://schemas.microsoft.com/office/drawing/2014/main" id="{F9C90BD8-45C2-45FD-9300-1030DB50B9F6}"/>
              </a:ext>
            </a:extLst>
          </p:cNvPr>
          <p:cNvSpPr txBox="1">
            <a:spLocks noGrp="1"/>
          </p:cNvSpPr>
          <p:nvPr>
            <p:ph type="dt" sz="half" idx="7"/>
          </p:nvPr>
        </p:nvSpPr>
        <p:spPr/>
        <p:txBody>
          <a:bodyPr/>
          <a:lstStyle>
            <a:lvl1pPr>
              <a:defRPr lang="en-US"/>
            </a:lvl1pPr>
          </a:lstStyle>
          <a:p>
            <a:pPr lvl="0"/>
            <a:endParaRPr lang="en-US"/>
          </a:p>
        </p:txBody>
      </p:sp>
      <p:sp>
        <p:nvSpPr>
          <p:cNvPr id="5" name="Rectangle 5">
            <a:extLst>
              <a:ext uri="{FF2B5EF4-FFF2-40B4-BE49-F238E27FC236}">
                <a16:creationId xmlns:a16="http://schemas.microsoft.com/office/drawing/2014/main" id="{1DFBEA8A-F49D-4501-9FCD-9AED107D9B51}"/>
              </a:ext>
            </a:extLst>
          </p:cNvPr>
          <p:cNvSpPr txBox="1">
            <a:spLocks noGrp="1"/>
          </p:cNvSpPr>
          <p:nvPr>
            <p:ph type="sldNum" sz="quarter" idx="8"/>
          </p:nvPr>
        </p:nvSpPr>
        <p:spPr/>
        <p:txBody>
          <a:bodyPr/>
          <a:lstStyle>
            <a:lvl1pPr>
              <a:defRPr lang="en-US"/>
            </a:lvl1pPr>
          </a:lstStyle>
          <a:p>
            <a:pPr lvl="0"/>
            <a:fld id="{BD9A55E5-E6B8-4183-846E-96613D5DA15C}" type="slidenum">
              <a:t>‹#›</a:t>
            </a:fld>
            <a:endParaRPr lang="en-US"/>
          </a:p>
        </p:txBody>
      </p:sp>
    </p:spTree>
    <p:extLst>
      <p:ext uri="{BB962C8B-B14F-4D97-AF65-F5344CB8AC3E}">
        <p14:creationId xmlns:p14="http://schemas.microsoft.com/office/powerpoint/2010/main" val="35004020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1E1B-D97D-4A33-8BC2-54684BC0167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A20882C-BA98-43B9-AA27-24CD68E3AA0F}"/>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5581DE-B4AF-4623-A2E5-23AFC9A923A1}"/>
              </a:ext>
            </a:extLst>
          </p:cNvPr>
          <p:cNvSpPr txBox="1">
            <a:spLocks noGrp="1"/>
          </p:cNvSpPr>
          <p:nvPr>
            <p:ph type="dt" sz="half" idx="7"/>
          </p:nvPr>
        </p:nvSpPr>
        <p:spPr/>
        <p:txBody>
          <a:bodyPr/>
          <a:lstStyle>
            <a:lvl1pPr>
              <a:defRPr/>
            </a:lvl1pPr>
          </a:lstStyle>
          <a:p>
            <a:pPr lvl="0"/>
            <a:fld id="{8B8E140F-1D67-404A-95E1-439266754E70}" type="datetime1">
              <a:rPr lang="en-GB"/>
              <a:pPr lvl="0"/>
              <a:t>24/12/2024</a:t>
            </a:fld>
            <a:endParaRPr lang="en-GB"/>
          </a:p>
        </p:txBody>
      </p:sp>
      <p:sp>
        <p:nvSpPr>
          <p:cNvPr id="5" name="Footer Placeholder 4">
            <a:extLst>
              <a:ext uri="{FF2B5EF4-FFF2-40B4-BE49-F238E27FC236}">
                <a16:creationId xmlns:a16="http://schemas.microsoft.com/office/drawing/2014/main" id="{009BEB4A-5629-4904-8D20-79E53039471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62E08B8-3342-4246-90AB-C6EB360BC4D6}"/>
              </a:ext>
            </a:extLst>
          </p:cNvPr>
          <p:cNvSpPr txBox="1">
            <a:spLocks noGrp="1"/>
          </p:cNvSpPr>
          <p:nvPr>
            <p:ph type="sldNum" sz="quarter" idx="8"/>
          </p:nvPr>
        </p:nvSpPr>
        <p:spPr/>
        <p:txBody>
          <a:bodyPr/>
          <a:lstStyle>
            <a:lvl1pPr>
              <a:defRPr/>
            </a:lvl1pPr>
          </a:lstStyle>
          <a:p>
            <a:pPr lvl="0"/>
            <a:fld id="{13BEE332-5D48-4927-84F2-2F7333D3533A}" type="slidenum">
              <a:t>‹#›</a:t>
            </a:fld>
            <a:endParaRPr lang="en-GB"/>
          </a:p>
        </p:txBody>
      </p:sp>
    </p:spTree>
    <p:extLst>
      <p:ext uri="{BB962C8B-B14F-4D97-AF65-F5344CB8AC3E}">
        <p14:creationId xmlns:p14="http://schemas.microsoft.com/office/powerpoint/2010/main" val="9318911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C51F-256B-4D03-AEA9-C6B0061AE81E}"/>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670C79ED-F92F-4FD0-8CE0-41793B05864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7DD2328C-C1AF-41F9-AFB1-384608E56F35}"/>
              </a:ext>
            </a:extLst>
          </p:cNvPr>
          <p:cNvSpPr txBox="1">
            <a:spLocks noGrp="1"/>
          </p:cNvSpPr>
          <p:nvPr>
            <p:ph type="dt" sz="half" idx="7"/>
          </p:nvPr>
        </p:nvSpPr>
        <p:spPr/>
        <p:txBody>
          <a:bodyPr/>
          <a:lstStyle>
            <a:lvl1pPr>
              <a:defRPr/>
            </a:lvl1pPr>
          </a:lstStyle>
          <a:p>
            <a:pPr lvl="0"/>
            <a:fld id="{6644DB2D-B0CE-4644-80AB-66F21151C378}" type="datetime1">
              <a:rPr lang="en-GB"/>
              <a:pPr lvl="0"/>
              <a:t>24/12/2024</a:t>
            </a:fld>
            <a:endParaRPr lang="en-GB"/>
          </a:p>
        </p:txBody>
      </p:sp>
      <p:sp>
        <p:nvSpPr>
          <p:cNvPr id="5" name="Footer Placeholder 4">
            <a:extLst>
              <a:ext uri="{FF2B5EF4-FFF2-40B4-BE49-F238E27FC236}">
                <a16:creationId xmlns:a16="http://schemas.microsoft.com/office/drawing/2014/main" id="{AFB1256B-758C-4D49-805C-C66007E75DC5}"/>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491894F-C2CE-4062-9112-62A18B19419C}"/>
              </a:ext>
            </a:extLst>
          </p:cNvPr>
          <p:cNvSpPr txBox="1">
            <a:spLocks noGrp="1"/>
          </p:cNvSpPr>
          <p:nvPr>
            <p:ph type="sldNum" sz="quarter" idx="8"/>
          </p:nvPr>
        </p:nvSpPr>
        <p:spPr/>
        <p:txBody>
          <a:bodyPr/>
          <a:lstStyle>
            <a:lvl1pPr>
              <a:defRPr/>
            </a:lvl1pPr>
          </a:lstStyle>
          <a:p>
            <a:pPr lvl="0"/>
            <a:fld id="{FF820718-896B-447E-A0AB-A6EC3F458F8F}" type="slidenum">
              <a:t>‹#›</a:t>
            </a:fld>
            <a:endParaRPr lang="en-GB"/>
          </a:p>
        </p:txBody>
      </p:sp>
    </p:spTree>
    <p:extLst>
      <p:ext uri="{BB962C8B-B14F-4D97-AF65-F5344CB8AC3E}">
        <p14:creationId xmlns:p14="http://schemas.microsoft.com/office/powerpoint/2010/main" val="39877183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11DC-E0C1-4D7D-8C05-068055377434}"/>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A5230B1-20E4-42BB-B716-60515A50C41F}"/>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3F1B243-EE12-4701-9BEE-FE11333BAFF4}"/>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E2DF791-4BD2-4946-8AD2-BE86AC71F2BF}"/>
              </a:ext>
            </a:extLst>
          </p:cNvPr>
          <p:cNvSpPr txBox="1">
            <a:spLocks noGrp="1"/>
          </p:cNvSpPr>
          <p:nvPr>
            <p:ph type="dt" sz="half" idx="7"/>
          </p:nvPr>
        </p:nvSpPr>
        <p:spPr/>
        <p:txBody>
          <a:bodyPr/>
          <a:lstStyle>
            <a:lvl1pPr>
              <a:defRPr/>
            </a:lvl1pPr>
          </a:lstStyle>
          <a:p>
            <a:pPr lvl="0"/>
            <a:fld id="{DCC5D21D-75B9-41A0-A4C8-EFA0325216C9}" type="datetime1">
              <a:rPr lang="en-GB"/>
              <a:pPr lvl="0"/>
              <a:t>24/12/2024</a:t>
            </a:fld>
            <a:endParaRPr lang="en-GB"/>
          </a:p>
        </p:txBody>
      </p:sp>
      <p:sp>
        <p:nvSpPr>
          <p:cNvPr id="6" name="Footer Placeholder 5">
            <a:extLst>
              <a:ext uri="{FF2B5EF4-FFF2-40B4-BE49-F238E27FC236}">
                <a16:creationId xmlns:a16="http://schemas.microsoft.com/office/drawing/2014/main" id="{9484DE4B-6449-4FA7-8401-AEF8467143F8}"/>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5C00319C-2E41-421F-814D-0E008C1E2D30}"/>
              </a:ext>
            </a:extLst>
          </p:cNvPr>
          <p:cNvSpPr txBox="1">
            <a:spLocks noGrp="1"/>
          </p:cNvSpPr>
          <p:nvPr>
            <p:ph type="sldNum" sz="quarter" idx="8"/>
          </p:nvPr>
        </p:nvSpPr>
        <p:spPr/>
        <p:txBody>
          <a:bodyPr/>
          <a:lstStyle>
            <a:lvl1pPr>
              <a:defRPr/>
            </a:lvl1pPr>
          </a:lstStyle>
          <a:p>
            <a:pPr lvl="0"/>
            <a:fld id="{0B536CA8-5475-4122-BAD9-FFC4DCE54A69}" type="slidenum">
              <a:t>‹#›</a:t>
            </a:fld>
            <a:endParaRPr lang="en-GB"/>
          </a:p>
        </p:txBody>
      </p:sp>
    </p:spTree>
    <p:extLst>
      <p:ext uri="{BB962C8B-B14F-4D97-AF65-F5344CB8AC3E}">
        <p14:creationId xmlns:p14="http://schemas.microsoft.com/office/powerpoint/2010/main" val="180708394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42E8-7297-4390-90C0-56C2B91A85AE}"/>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3872A7E-EF12-4B5D-AC8D-A1A5BDD727C9}"/>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192DC59C-213A-4468-927C-44C3250FFEC7}"/>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0BB07EB-8638-421D-A8D0-78B0F668E055}"/>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EFD000F5-C888-4C75-B07B-EB1ABC2D975D}"/>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1066699-D2F0-4754-B8A8-D2A6D41464F3}"/>
              </a:ext>
            </a:extLst>
          </p:cNvPr>
          <p:cNvSpPr txBox="1">
            <a:spLocks noGrp="1"/>
          </p:cNvSpPr>
          <p:nvPr>
            <p:ph type="dt" sz="half" idx="7"/>
          </p:nvPr>
        </p:nvSpPr>
        <p:spPr/>
        <p:txBody>
          <a:bodyPr/>
          <a:lstStyle>
            <a:lvl1pPr>
              <a:defRPr/>
            </a:lvl1pPr>
          </a:lstStyle>
          <a:p>
            <a:pPr lvl="0"/>
            <a:fld id="{5F83C543-E0A1-4E69-8AD4-CF2BE1360872}" type="datetime1">
              <a:rPr lang="en-GB"/>
              <a:pPr lvl="0"/>
              <a:t>24/12/2024</a:t>
            </a:fld>
            <a:endParaRPr lang="en-GB"/>
          </a:p>
        </p:txBody>
      </p:sp>
      <p:sp>
        <p:nvSpPr>
          <p:cNvPr id="8" name="Footer Placeholder 7">
            <a:extLst>
              <a:ext uri="{FF2B5EF4-FFF2-40B4-BE49-F238E27FC236}">
                <a16:creationId xmlns:a16="http://schemas.microsoft.com/office/drawing/2014/main" id="{B7B92247-3C2C-4A8C-962D-AD1CC0046692}"/>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740EA2D0-E9E1-46C7-8462-3A63465DC26A}"/>
              </a:ext>
            </a:extLst>
          </p:cNvPr>
          <p:cNvSpPr txBox="1">
            <a:spLocks noGrp="1"/>
          </p:cNvSpPr>
          <p:nvPr>
            <p:ph type="sldNum" sz="quarter" idx="8"/>
          </p:nvPr>
        </p:nvSpPr>
        <p:spPr/>
        <p:txBody>
          <a:bodyPr/>
          <a:lstStyle>
            <a:lvl1pPr>
              <a:defRPr/>
            </a:lvl1pPr>
          </a:lstStyle>
          <a:p>
            <a:pPr lvl="0"/>
            <a:fld id="{A9DD8D14-AB7F-428D-A75D-9009C06E8A12}" type="slidenum">
              <a:t>‹#›</a:t>
            </a:fld>
            <a:endParaRPr lang="en-GB"/>
          </a:p>
        </p:txBody>
      </p:sp>
    </p:spTree>
    <p:extLst>
      <p:ext uri="{BB962C8B-B14F-4D97-AF65-F5344CB8AC3E}">
        <p14:creationId xmlns:p14="http://schemas.microsoft.com/office/powerpoint/2010/main" val="66870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59F0-E83B-423D-9007-E20DF711619F}"/>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2C887D62-F826-4E81-9996-258E9B98F18F}"/>
              </a:ext>
            </a:extLst>
          </p:cNvPr>
          <p:cNvSpPr txBox="1">
            <a:spLocks noGrp="1"/>
          </p:cNvSpPr>
          <p:nvPr>
            <p:ph type="dt" sz="half" idx="7"/>
          </p:nvPr>
        </p:nvSpPr>
        <p:spPr/>
        <p:txBody>
          <a:bodyPr/>
          <a:lstStyle>
            <a:lvl1pPr>
              <a:defRPr/>
            </a:lvl1pPr>
          </a:lstStyle>
          <a:p>
            <a:pPr lvl="0"/>
            <a:fld id="{EB0E7CAF-7375-4B29-A4DE-AEB6CEB88E28}" type="datetime1">
              <a:rPr lang="en-GB"/>
              <a:pPr lvl="0"/>
              <a:t>24/12/2024</a:t>
            </a:fld>
            <a:endParaRPr lang="en-GB"/>
          </a:p>
        </p:txBody>
      </p:sp>
      <p:sp>
        <p:nvSpPr>
          <p:cNvPr id="4" name="Footer Placeholder 3">
            <a:extLst>
              <a:ext uri="{FF2B5EF4-FFF2-40B4-BE49-F238E27FC236}">
                <a16:creationId xmlns:a16="http://schemas.microsoft.com/office/drawing/2014/main" id="{F6F8E3EC-414B-4301-9E90-3DDC9F29A1B9}"/>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53B8894B-69A0-4398-87FD-9C787BAB8004}"/>
              </a:ext>
            </a:extLst>
          </p:cNvPr>
          <p:cNvSpPr txBox="1">
            <a:spLocks noGrp="1"/>
          </p:cNvSpPr>
          <p:nvPr>
            <p:ph type="sldNum" sz="quarter" idx="8"/>
          </p:nvPr>
        </p:nvSpPr>
        <p:spPr/>
        <p:txBody>
          <a:bodyPr/>
          <a:lstStyle>
            <a:lvl1pPr>
              <a:defRPr/>
            </a:lvl1pPr>
          </a:lstStyle>
          <a:p>
            <a:pPr lvl="0"/>
            <a:fld id="{F445F33F-AC10-4832-886B-AA42AA889E88}" type="slidenum">
              <a:t>‹#›</a:t>
            </a:fld>
            <a:endParaRPr lang="en-GB"/>
          </a:p>
        </p:txBody>
      </p:sp>
    </p:spTree>
    <p:extLst>
      <p:ext uri="{BB962C8B-B14F-4D97-AF65-F5344CB8AC3E}">
        <p14:creationId xmlns:p14="http://schemas.microsoft.com/office/powerpoint/2010/main" val="3998018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92B21-060E-46CC-8520-E17DE387408C}"/>
              </a:ext>
            </a:extLst>
          </p:cNvPr>
          <p:cNvSpPr txBox="1">
            <a:spLocks noGrp="1"/>
          </p:cNvSpPr>
          <p:nvPr>
            <p:ph type="dt" sz="half" idx="7"/>
          </p:nvPr>
        </p:nvSpPr>
        <p:spPr/>
        <p:txBody>
          <a:bodyPr/>
          <a:lstStyle>
            <a:lvl1pPr>
              <a:defRPr/>
            </a:lvl1pPr>
          </a:lstStyle>
          <a:p>
            <a:pPr lvl="0"/>
            <a:fld id="{6D3CFB63-C59B-4D5A-B8E4-4E2B6D6594E3}" type="datetime1">
              <a:rPr lang="en-GB"/>
              <a:pPr lvl="0"/>
              <a:t>24/12/2024</a:t>
            </a:fld>
            <a:endParaRPr lang="en-GB"/>
          </a:p>
        </p:txBody>
      </p:sp>
      <p:sp>
        <p:nvSpPr>
          <p:cNvPr id="3" name="Footer Placeholder 2">
            <a:extLst>
              <a:ext uri="{FF2B5EF4-FFF2-40B4-BE49-F238E27FC236}">
                <a16:creationId xmlns:a16="http://schemas.microsoft.com/office/drawing/2014/main" id="{3987F9C7-61D2-45CD-BE28-7C361E89644B}"/>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620D1F1D-B976-4186-A70A-03C55056412A}"/>
              </a:ext>
            </a:extLst>
          </p:cNvPr>
          <p:cNvSpPr txBox="1">
            <a:spLocks noGrp="1"/>
          </p:cNvSpPr>
          <p:nvPr>
            <p:ph type="sldNum" sz="quarter" idx="8"/>
          </p:nvPr>
        </p:nvSpPr>
        <p:spPr/>
        <p:txBody>
          <a:bodyPr/>
          <a:lstStyle>
            <a:lvl1pPr>
              <a:defRPr/>
            </a:lvl1pPr>
          </a:lstStyle>
          <a:p>
            <a:pPr lvl="0"/>
            <a:fld id="{3E82A223-66A4-4E60-B587-A0470D6105F7}" type="slidenum">
              <a:t>‹#›</a:t>
            </a:fld>
            <a:endParaRPr lang="en-GB"/>
          </a:p>
        </p:txBody>
      </p:sp>
    </p:spTree>
    <p:extLst>
      <p:ext uri="{BB962C8B-B14F-4D97-AF65-F5344CB8AC3E}">
        <p14:creationId xmlns:p14="http://schemas.microsoft.com/office/powerpoint/2010/main" val="26934201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AD3C-447C-45FB-BBBB-45C264DF3A5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06561BE-706A-4CDF-B5BC-4E085CDF6289}"/>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C78FBC1-5B7D-4597-972F-A29C0792571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3DDB2753-8033-4425-A88B-BE759ABC8969}"/>
              </a:ext>
            </a:extLst>
          </p:cNvPr>
          <p:cNvSpPr txBox="1">
            <a:spLocks noGrp="1"/>
          </p:cNvSpPr>
          <p:nvPr>
            <p:ph type="dt" sz="half" idx="7"/>
          </p:nvPr>
        </p:nvSpPr>
        <p:spPr/>
        <p:txBody>
          <a:bodyPr/>
          <a:lstStyle>
            <a:lvl1pPr>
              <a:defRPr/>
            </a:lvl1pPr>
          </a:lstStyle>
          <a:p>
            <a:pPr lvl="0"/>
            <a:fld id="{BCDEA9F2-CD6A-4487-A7B7-7EB84C0F36BF}" type="datetime1">
              <a:rPr lang="en-GB"/>
              <a:pPr lvl="0"/>
              <a:t>24/12/2024</a:t>
            </a:fld>
            <a:endParaRPr lang="en-GB"/>
          </a:p>
        </p:txBody>
      </p:sp>
      <p:sp>
        <p:nvSpPr>
          <p:cNvPr id="6" name="Footer Placeholder 5">
            <a:extLst>
              <a:ext uri="{FF2B5EF4-FFF2-40B4-BE49-F238E27FC236}">
                <a16:creationId xmlns:a16="http://schemas.microsoft.com/office/drawing/2014/main" id="{32BB99AA-CE2A-485F-8A02-9AAB61765C7A}"/>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EDB940BA-F452-4E43-A772-6931F8B753B2}"/>
              </a:ext>
            </a:extLst>
          </p:cNvPr>
          <p:cNvSpPr txBox="1">
            <a:spLocks noGrp="1"/>
          </p:cNvSpPr>
          <p:nvPr>
            <p:ph type="sldNum" sz="quarter" idx="8"/>
          </p:nvPr>
        </p:nvSpPr>
        <p:spPr/>
        <p:txBody>
          <a:bodyPr/>
          <a:lstStyle>
            <a:lvl1pPr>
              <a:defRPr/>
            </a:lvl1pPr>
          </a:lstStyle>
          <a:p>
            <a:pPr lvl="0"/>
            <a:fld id="{0B3960B8-18FD-410E-8BCF-4B6A9873DC5B}" type="slidenum">
              <a:t>‹#›</a:t>
            </a:fld>
            <a:endParaRPr lang="en-GB"/>
          </a:p>
        </p:txBody>
      </p:sp>
    </p:spTree>
    <p:extLst>
      <p:ext uri="{BB962C8B-B14F-4D97-AF65-F5344CB8AC3E}">
        <p14:creationId xmlns:p14="http://schemas.microsoft.com/office/powerpoint/2010/main" val="1354912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18F9-1613-4341-8369-B34FFC441497}"/>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E22366E9-AF01-43EA-ACC8-E1CDCB48238A}"/>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30CAF3F7-E0B3-443C-A6D2-84FE4755E856}"/>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811AA2EC-1FF4-4D85-A251-930A5E9D2272}"/>
              </a:ext>
            </a:extLst>
          </p:cNvPr>
          <p:cNvSpPr txBox="1">
            <a:spLocks noGrp="1"/>
          </p:cNvSpPr>
          <p:nvPr>
            <p:ph type="dt" sz="half" idx="7"/>
          </p:nvPr>
        </p:nvSpPr>
        <p:spPr/>
        <p:txBody>
          <a:bodyPr/>
          <a:lstStyle>
            <a:lvl1pPr>
              <a:defRPr/>
            </a:lvl1pPr>
          </a:lstStyle>
          <a:p>
            <a:pPr lvl="0"/>
            <a:fld id="{8E188FD7-EC9A-4D50-811A-4BFA60E07EBD}" type="datetime1">
              <a:rPr lang="en-GB"/>
              <a:pPr lvl="0"/>
              <a:t>24/12/2024</a:t>
            </a:fld>
            <a:endParaRPr lang="en-GB"/>
          </a:p>
        </p:txBody>
      </p:sp>
      <p:sp>
        <p:nvSpPr>
          <p:cNvPr id="6" name="Footer Placeholder 5">
            <a:extLst>
              <a:ext uri="{FF2B5EF4-FFF2-40B4-BE49-F238E27FC236}">
                <a16:creationId xmlns:a16="http://schemas.microsoft.com/office/drawing/2014/main" id="{5ADA45AE-A124-4DB9-83E7-C735E4C87D42}"/>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4B66138-4903-48C0-83FD-7349EDBDE5F8}"/>
              </a:ext>
            </a:extLst>
          </p:cNvPr>
          <p:cNvSpPr txBox="1">
            <a:spLocks noGrp="1"/>
          </p:cNvSpPr>
          <p:nvPr>
            <p:ph type="sldNum" sz="quarter" idx="8"/>
          </p:nvPr>
        </p:nvSpPr>
        <p:spPr/>
        <p:txBody>
          <a:bodyPr/>
          <a:lstStyle>
            <a:lvl1pPr>
              <a:defRPr/>
            </a:lvl1pPr>
          </a:lstStyle>
          <a:p>
            <a:pPr lvl="0"/>
            <a:fld id="{4804BEB1-6FEA-4659-B8B7-183A6133D14F}" type="slidenum">
              <a:t>‹#›</a:t>
            </a:fld>
            <a:endParaRPr lang="en-GB"/>
          </a:p>
        </p:txBody>
      </p:sp>
    </p:spTree>
    <p:extLst>
      <p:ext uri="{BB962C8B-B14F-4D97-AF65-F5344CB8AC3E}">
        <p14:creationId xmlns:p14="http://schemas.microsoft.com/office/powerpoint/2010/main" val="2592951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7C9C8-652C-4598-AC2F-F8E8B7CACCE1}"/>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D3A5EFF3-6369-4A22-9BDA-129B799D5090}"/>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878B22-DDAE-4270-91C0-82D86A5B8DD0}"/>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1765EC41-DAAB-4EF7-A4CA-7C27FD5DAC9B}" type="datetime1">
              <a:rPr lang="en-GB"/>
              <a:pPr lvl="0"/>
              <a:t>24/12/2024</a:t>
            </a:fld>
            <a:endParaRPr lang="en-GB"/>
          </a:p>
        </p:txBody>
      </p:sp>
      <p:sp>
        <p:nvSpPr>
          <p:cNvPr id="5" name="Footer Placeholder 4">
            <a:extLst>
              <a:ext uri="{FF2B5EF4-FFF2-40B4-BE49-F238E27FC236}">
                <a16:creationId xmlns:a16="http://schemas.microsoft.com/office/drawing/2014/main" id="{0FDFAF1E-9DCD-40E2-9E47-0B15E9DAC538}"/>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12B1C162-CB6E-4224-B4AD-4B190AF8CB36}"/>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8CE2FFA3-D973-4359-9A29-97919CCCCD05}"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4.png"/><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png"/><Relationship Id="rId3" Type="http://schemas.openxmlformats.org/officeDocument/2006/relationships/notesSlide" Target="../notesSlides/notesSlide1.xml"/><Relationship Id="rId7" Type="http://schemas.openxmlformats.org/officeDocument/2006/relationships/image" Target="../media/image26.wmf"/><Relationship Id="rId12"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5.bin"/><Relationship Id="rId5" Type="http://schemas.openxmlformats.org/officeDocument/2006/relationships/image" Target="../media/image25.wmf"/><Relationship Id="rId10" Type="http://schemas.openxmlformats.org/officeDocument/2006/relationships/image" Target="../media/image27.wmf"/><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2.png"/><Relationship Id="rId3" Type="http://schemas.openxmlformats.org/officeDocument/2006/relationships/notesSlide" Target="../notesSlides/notesSlide2.xml"/><Relationship Id="rId7" Type="http://schemas.openxmlformats.org/officeDocument/2006/relationships/image" Target="../media/image29.wmf"/><Relationship Id="rId12"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oleObject" Target="../embeddings/oleObject6.bin"/><Relationship Id="rId9"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5.png"/><Relationship Id="rId3" Type="http://schemas.openxmlformats.org/officeDocument/2006/relationships/notesSlide" Target="../notesSlides/notesSlide3.xml"/><Relationship Id="rId7" Type="http://schemas.openxmlformats.org/officeDocument/2006/relationships/image" Target="../media/image31.wmf"/><Relationship Id="rId12"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oleObject" Target="../embeddings/oleObject13.bin"/><Relationship Id="rId5" Type="http://schemas.openxmlformats.org/officeDocument/2006/relationships/image" Target="../media/image25.wmf"/><Relationship Id="rId10" Type="http://schemas.openxmlformats.org/officeDocument/2006/relationships/image" Target="../media/image32.wmf"/><Relationship Id="rId4" Type="http://schemas.openxmlformats.org/officeDocument/2006/relationships/oleObject" Target="../embeddings/oleObject10.bin"/><Relationship Id="rId9"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8.png"/><Relationship Id="rId3" Type="http://schemas.openxmlformats.org/officeDocument/2006/relationships/notesSlide" Target="../notesSlides/notesSlide4.xml"/><Relationship Id="rId7" Type="http://schemas.openxmlformats.org/officeDocument/2006/relationships/image" Target="../media/image33.wmf"/><Relationship Id="rId12"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5.bin"/><Relationship Id="rId11" Type="http://schemas.openxmlformats.org/officeDocument/2006/relationships/oleObject" Target="../embeddings/oleObject17.bin"/><Relationship Id="rId5" Type="http://schemas.openxmlformats.org/officeDocument/2006/relationships/image" Target="../media/image25.wmf"/><Relationship Id="rId10" Type="http://schemas.openxmlformats.org/officeDocument/2006/relationships/image" Target="../media/image34.wmf"/><Relationship Id="rId4" Type="http://schemas.openxmlformats.org/officeDocument/2006/relationships/oleObject" Target="../embeddings/oleObject14.bin"/><Relationship Id="rId9"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1.png"/><Relationship Id="rId3" Type="http://schemas.openxmlformats.org/officeDocument/2006/relationships/notesSlide" Target="../notesSlides/notesSlide5.xml"/><Relationship Id="rId7" Type="http://schemas.openxmlformats.org/officeDocument/2006/relationships/image" Target="../media/image35.wmf"/><Relationship Id="rId12" Type="http://schemas.openxmlformats.org/officeDocument/2006/relationships/image" Target="../media/image28.w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19.bin"/><Relationship Id="rId11" Type="http://schemas.openxmlformats.org/officeDocument/2006/relationships/oleObject" Target="../embeddings/oleObject21.bin"/><Relationship Id="rId5" Type="http://schemas.openxmlformats.org/officeDocument/2006/relationships/image" Target="../media/image25.wmf"/><Relationship Id="rId10" Type="http://schemas.openxmlformats.org/officeDocument/2006/relationships/image" Target="../media/image36.wmf"/><Relationship Id="rId4" Type="http://schemas.openxmlformats.org/officeDocument/2006/relationships/oleObject" Target="../embeddings/oleObject18.bin"/><Relationship Id="rId9" Type="http://schemas.openxmlformats.org/officeDocument/2006/relationships/oleObject" Target="../embeddings/oleObject20.bin"/></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4.png"/><Relationship Id="rId3" Type="http://schemas.openxmlformats.org/officeDocument/2006/relationships/notesSlide" Target="../notesSlides/notesSlide6.xml"/><Relationship Id="rId7" Type="http://schemas.openxmlformats.org/officeDocument/2006/relationships/image" Target="../media/image37.wmf"/><Relationship Id="rId12" Type="http://schemas.openxmlformats.org/officeDocument/2006/relationships/image" Target="../media/image28.w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23.bin"/><Relationship Id="rId11" Type="http://schemas.openxmlformats.org/officeDocument/2006/relationships/oleObject" Target="../embeddings/oleObject25.bin"/><Relationship Id="rId5" Type="http://schemas.openxmlformats.org/officeDocument/2006/relationships/image" Target="../media/image25.wmf"/><Relationship Id="rId10" Type="http://schemas.openxmlformats.org/officeDocument/2006/relationships/image" Target="../media/image38.wmf"/><Relationship Id="rId4" Type="http://schemas.openxmlformats.org/officeDocument/2006/relationships/oleObject" Target="../embeddings/oleObject22.bin"/><Relationship Id="rId9" Type="http://schemas.openxmlformats.org/officeDocument/2006/relationships/oleObject" Target="../embeddings/oleObject24.bin"/></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7.png"/><Relationship Id="rId3" Type="http://schemas.openxmlformats.org/officeDocument/2006/relationships/notesSlide" Target="../notesSlides/notesSlide7.xml"/><Relationship Id="rId7" Type="http://schemas.openxmlformats.org/officeDocument/2006/relationships/image" Target="../media/image39.wmf"/><Relationship Id="rId12" Type="http://schemas.openxmlformats.org/officeDocument/2006/relationships/image" Target="../media/image28.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27.bin"/><Relationship Id="rId11" Type="http://schemas.openxmlformats.org/officeDocument/2006/relationships/oleObject" Target="../embeddings/oleObject29.bin"/><Relationship Id="rId5" Type="http://schemas.openxmlformats.org/officeDocument/2006/relationships/image" Target="../media/image25.wmf"/><Relationship Id="rId10" Type="http://schemas.openxmlformats.org/officeDocument/2006/relationships/image" Target="../media/image40.wmf"/><Relationship Id="rId4" Type="http://schemas.openxmlformats.org/officeDocument/2006/relationships/oleObject" Target="../embeddings/oleObject26.bin"/><Relationship Id="rId9" Type="http://schemas.openxmlformats.org/officeDocument/2006/relationships/oleObject" Target="../embeddings/oleObject28.bin"/></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1.wmf"/><Relationship Id="rId12" Type="http://schemas.openxmlformats.org/officeDocument/2006/relationships/image" Target="../media/image28.w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31.bin"/><Relationship Id="rId11" Type="http://schemas.openxmlformats.org/officeDocument/2006/relationships/oleObject" Target="../embeddings/oleObject33.bin"/><Relationship Id="rId5" Type="http://schemas.openxmlformats.org/officeDocument/2006/relationships/image" Target="../media/image25.wmf"/><Relationship Id="rId10" Type="http://schemas.openxmlformats.org/officeDocument/2006/relationships/image" Target="../media/image42.wmf"/><Relationship Id="rId4" Type="http://schemas.openxmlformats.org/officeDocument/2006/relationships/oleObject" Target="../embeddings/oleObject30.bin"/><Relationship Id="rId9"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5173-7D56-45E4-9E33-897281746087}"/>
              </a:ext>
            </a:extLst>
          </p:cNvPr>
          <p:cNvSpPr txBox="1">
            <a:spLocks noGrp="1"/>
          </p:cNvSpPr>
          <p:nvPr>
            <p:ph type="ctrTitle"/>
          </p:nvPr>
        </p:nvSpPr>
        <p:spPr/>
        <p:txBody>
          <a:bodyPr/>
          <a:lstStyle/>
          <a:p>
            <a:pPr lvl="0"/>
            <a:r>
              <a:rPr lang="en-US"/>
              <a:t>Image Segmentation</a:t>
            </a:r>
            <a:endParaRPr lang="en-GB"/>
          </a:p>
        </p:txBody>
      </p:sp>
      <p:sp>
        <p:nvSpPr>
          <p:cNvPr id="3" name="Subtitle 2">
            <a:extLst>
              <a:ext uri="{FF2B5EF4-FFF2-40B4-BE49-F238E27FC236}">
                <a16:creationId xmlns:a16="http://schemas.microsoft.com/office/drawing/2014/main" id="{EE47EA2A-8735-4BBC-B8D9-7D64D58E53F9}"/>
              </a:ext>
            </a:extLst>
          </p:cNvPr>
          <p:cNvSpPr txBox="1">
            <a:spLocks noGrp="1"/>
          </p:cNvSpPr>
          <p:nvPr>
            <p:ph type="subTitle" idx="1"/>
          </p:nvPr>
        </p:nvSpPr>
        <p:spPr>
          <a:xfrm>
            <a:off x="1524003" y="4322478"/>
            <a:ext cx="9144000" cy="1655758"/>
          </a:xfrm>
        </p:spPr>
        <p:txBody>
          <a:bodyPr/>
          <a:lstStyle/>
          <a:p>
            <a:pPr lvl="0">
              <a:lnSpc>
                <a:spcPct val="80000"/>
              </a:lnSpc>
            </a:pPr>
            <a:endParaRPr lang="en-GB" sz="2200"/>
          </a:p>
          <a:p>
            <a:pPr lvl="0">
              <a:lnSpc>
                <a:spcPct val="80000"/>
              </a:lnSpc>
            </a:pPr>
            <a:endParaRPr lang="en-GB" sz="2200"/>
          </a:p>
          <a:p>
            <a:pPr lvl="0">
              <a:lnSpc>
                <a:spcPct val="80000"/>
              </a:lnSpc>
            </a:pPr>
            <a:r>
              <a:rPr lang="en-GB" sz="2200"/>
              <a:t>Mustafa Madni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83">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E49300F-DD69-41CB-BEDE-9D9DFEB3123B}"/>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F0039A4-88F1-4216-A3CB-8BF67200EBFE}" type="slidenum">
              <a:t>10</a:t>
            </a:fld>
            <a:endParaRPr lang="en-US" sz="1200" b="0" i="0" u="none" strike="noStrike" kern="1200" cap="none" spc="0" baseline="0">
              <a:solidFill>
                <a:srgbClr val="898989"/>
              </a:solidFill>
              <a:uFillTx/>
              <a:latin typeface="Calibri"/>
            </a:endParaRPr>
          </a:p>
        </p:txBody>
      </p:sp>
      <p:sp>
        <p:nvSpPr>
          <p:cNvPr id="3" name="Rectangle 2">
            <a:extLst>
              <a:ext uri="{FF2B5EF4-FFF2-40B4-BE49-F238E27FC236}">
                <a16:creationId xmlns:a16="http://schemas.microsoft.com/office/drawing/2014/main" id="{288B1F0A-21C1-4BDE-9195-9DE040CD3AFA}"/>
              </a:ext>
            </a:extLst>
          </p:cNvPr>
          <p:cNvSpPr txBox="1">
            <a:spLocks noGrp="1"/>
          </p:cNvSpPr>
          <p:nvPr>
            <p:ph type="title"/>
          </p:nvPr>
        </p:nvSpPr>
        <p:spPr/>
        <p:txBody>
          <a:bodyPr/>
          <a:lstStyle/>
          <a:p>
            <a:pPr lvl="0"/>
            <a:r>
              <a:rPr lang="en-US"/>
              <a:t>Image Segmentation</a:t>
            </a:r>
          </a:p>
        </p:txBody>
      </p:sp>
      <p:sp>
        <p:nvSpPr>
          <p:cNvPr id="4" name="Rectangle 3">
            <a:extLst>
              <a:ext uri="{FF2B5EF4-FFF2-40B4-BE49-F238E27FC236}">
                <a16:creationId xmlns:a16="http://schemas.microsoft.com/office/drawing/2014/main" id="{8421F087-F341-4B33-84C6-BF2F800F9449}"/>
              </a:ext>
            </a:extLst>
          </p:cNvPr>
          <p:cNvSpPr/>
          <p:nvPr/>
        </p:nvSpPr>
        <p:spPr>
          <a:xfrm>
            <a:off x="2238378" y="1381128"/>
            <a:ext cx="7886700" cy="4940302"/>
          </a:xfrm>
          <a:prstGeom prst="rect">
            <a:avLst/>
          </a:prstGeom>
          <a:noFill/>
          <a:ln cap="flat">
            <a:noFill/>
            <a:prstDash val="solid"/>
          </a:ln>
        </p:spPr>
        <p:txBody>
          <a:bodyPr vert="horz" wrap="square" lIns="91440" tIns="45720" rIns="91440" bIns="45720" anchor="t" anchorCtr="0" compatLnSpc="1">
            <a:noAutofit/>
          </a:bodyPr>
          <a:lstStyle/>
          <a:p>
            <a:pPr marL="342900" marR="0" lvl="0" indent="-342900" algn="l" defTabSz="914400" rtl="0" fontAlgn="auto" hangingPunct="1">
              <a:lnSpc>
                <a:spcPct val="100000"/>
              </a:lnSpc>
              <a:spcBef>
                <a:spcPts val="6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Arial" pitchFamily="34"/>
              </a:rPr>
              <a:t>Group similar components (such as, pixels in an image, image frames in a video) to obtain a compact representation.  </a:t>
            </a:r>
          </a:p>
          <a:p>
            <a:pPr marL="342900" marR="0" lvl="0" indent="-342900" algn="l" defTabSz="914400" rtl="0" fontAlgn="auto" hangingPunct="1">
              <a:lnSpc>
                <a:spcPct val="100000"/>
              </a:lnSpc>
              <a:spcBef>
                <a:spcPts val="6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6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Arial" pitchFamily="34"/>
              </a:rPr>
              <a:t>Applications: </a:t>
            </a:r>
            <a:r>
              <a:rPr lang="en-US" sz="2400" b="0" i="0" u="none" strike="noStrike" kern="1200" cap="none" spc="0" baseline="0">
                <a:solidFill>
                  <a:srgbClr val="000000"/>
                </a:solidFill>
                <a:uFillTx/>
                <a:latin typeface="Arial" pitchFamily="34"/>
              </a:rPr>
              <a:t>Finding tumors, veins, etc. in medical images, finding targets in satellite/aerial images, finding people in surveillance images, summarizing video, etc.</a:t>
            </a:r>
          </a:p>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endParaRPr lang="en-US" sz="2000" b="0" i="0" u="none" strike="noStrike" kern="1200" cap="none" spc="0" baseline="0">
              <a:solidFill>
                <a:srgbClr val="000000"/>
              </a:solidFill>
              <a:uFillTx/>
              <a:latin typeface="Arial" pitchFamily="3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8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DF97-4E66-48C7-A01D-BF42BBE25A4D}"/>
              </a:ext>
            </a:extLst>
          </p:cNvPr>
          <p:cNvSpPr txBox="1">
            <a:spLocks noGrp="1"/>
          </p:cNvSpPr>
          <p:nvPr>
            <p:ph type="title"/>
          </p:nvPr>
        </p:nvSpPr>
        <p:spPr/>
        <p:txBody>
          <a:bodyPr/>
          <a:lstStyle/>
          <a:p>
            <a:pPr lvl="0"/>
            <a:r>
              <a:rPr lang="en-US"/>
              <a:t>Examples</a:t>
            </a:r>
          </a:p>
        </p:txBody>
      </p:sp>
      <p:sp>
        <p:nvSpPr>
          <p:cNvPr id="3" name="Content Placeholder 2">
            <a:extLst>
              <a:ext uri="{FF2B5EF4-FFF2-40B4-BE49-F238E27FC236}">
                <a16:creationId xmlns:a16="http://schemas.microsoft.com/office/drawing/2014/main" id="{F166CA01-9393-4BDE-9B99-18F867E5D3DB}"/>
              </a:ext>
            </a:extLst>
          </p:cNvPr>
          <p:cNvSpPr txBox="1">
            <a:spLocks noGrp="1"/>
          </p:cNvSpPr>
          <p:nvPr>
            <p:ph idx="1"/>
          </p:nvPr>
        </p:nvSpPr>
        <p:spPr/>
        <p:txBody>
          <a:bodyPr/>
          <a:lstStyle/>
          <a:p>
            <a:endParaRPr lang="en-US"/>
          </a:p>
        </p:txBody>
      </p:sp>
      <p:pic>
        <p:nvPicPr>
          <p:cNvPr id="4" name="Picture 2" descr="Image result for image segmentation">
            <a:extLst>
              <a:ext uri="{FF2B5EF4-FFF2-40B4-BE49-F238E27FC236}">
                <a16:creationId xmlns:a16="http://schemas.microsoft.com/office/drawing/2014/main" id="{7A005B84-0ECB-4358-AD21-44C301E54E84}"/>
              </a:ext>
            </a:extLst>
          </p:cNvPr>
          <p:cNvPicPr>
            <a:picLocks noChangeAspect="1"/>
          </p:cNvPicPr>
          <p:nvPr/>
        </p:nvPicPr>
        <p:blipFill>
          <a:blip r:embed="rId2"/>
          <a:srcRect/>
          <a:stretch>
            <a:fillRect/>
          </a:stretch>
        </p:blipFill>
        <p:spPr>
          <a:xfrm>
            <a:off x="2520086" y="1490371"/>
            <a:ext cx="7207245" cy="2444748"/>
          </a:xfrm>
          <a:prstGeom prst="rect">
            <a:avLst/>
          </a:prstGeom>
          <a:noFill/>
          <a:ln cap="flat">
            <a:noFill/>
          </a:ln>
        </p:spPr>
      </p:pic>
      <p:pic>
        <p:nvPicPr>
          <p:cNvPr id="5" name="Picture 4" descr="Image result for image segmentation">
            <a:extLst>
              <a:ext uri="{FF2B5EF4-FFF2-40B4-BE49-F238E27FC236}">
                <a16:creationId xmlns:a16="http://schemas.microsoft.com/office/drawing/2014/main" id="{FF18FED4-258B-4BFD-865B-2322361924AF}"/>
              </a:ext>
            </a:extLst>
          </p:cNvPr>
          <p:cNvPicPr>
            <a:picLocks noChangeAspect="1"/>
          </p:cNvPicPr>
          <p:nvPr/>
        </p:nvPicPr>
        <p:blipFill>
          <a:blip r:embed="rId3"/>
          <a:srcRect/>
          <a:stretch>
            <a:fillRect/>
          </a:stretch>
        </p:blipFill>
        <p:spPr>
          <a:xfrm>
            <a:off x="6460263" y="4027200"/>
            <a:ext cx="4257675" cy="2697159"/>
          </a:xfrm>
          <a:prstGeom prst="rect">
            <a:avLst/>
          </a:prstGeom>
          <a:noFill/>
          <a:ln cap="flat">
            <a:noFill/>
          </a:ln>
        </p:spPr>
      </p:pic>
      <p:pic>
        <p:nvPicPr>
          <p:cNvPr id="6" name="Picture 6" descr="Image result for image segmentation">
            <a:extLst>
              <a:ext uri="{FF2B5EF4-FFF2-40B4-BE49-F238E27FC236}">
                <a16:creationId xmlns:a16="http://schemas.microsoft.com/office/drawing/2014/main" id="{561528CC-5C83-45D7-9127-837B77A6F647}"/>
              </a:ext>
            </a:extLst>
          </p:cNvPr>
          <p:cNvPicPr>
            <a:picLocks noChangeAspect="1"/>
          </p:cNvPicPr>
          <p:nvPr/>
        </p:nvPicPr>
        <p:blipFill>
          <a:blip r:embed="rId4"/>
          <a:srcRect/>
          <a:stretch>
            <a:fillRect/>
          </a:stretch>
        </p:blipFill>
        <p:spPr>
          <a:xfrm>
            <a:off x="1672355" y="4171666"/>
            <a:ext cx="4787898" cy="2430466"/>
          </a:xfrm>
          <a:prstGeom prst="rect">
            <a:avLst/>
          </a:prstGeom>
          <a:noFill/>
          <a:ln cap="flat">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85">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42F874F-3EA4-4ED9-A925-6221F4C8A2BA}"/>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7419B58-68BF-4282-9013-4098708B125B}" type="slidenum">
              <a:t>12</a:t>
            </a:fld>
            <a:endParaRPr lang="en-US" sz="1200" b="0" i="0" u="none" strike="noStrike" kern="1200" cap="none" spc="0" baseline="0">
              <a:solidFill>
                <a:srgbClr val="898989"/>
              </a:solidFill>
              <a:uFillTx/>
              <a:latin typeface="Calibri"/>
            </a:endParaRPr>
          </a:p>
        </p:txBody>
      </p:sp>
      <p:sp>
        <p:nvSpPr>
          <p:cNvPr id="3" name="Rectangle 2">
            <a:extLst>
              <a:ext uri="{FF2B5EF4-FFF2-40B4-BE49-F238E27FC236}">
                <a16:creationId xmlns:a16="http://schemas.microsoft.com/office/drawing/2014/main" id="{7B5F28DB-03D1-457A-ABB8-1FB19DA56938}"/>
              </a:ext>
            </a:extLst>
          </p:cNvPr>
          <p:cNvSpPr txBox="1">
            <a:spLocks noGrp="1"/>
          </p:cNvSpPr>
          <p:nvPr>
            <p:ph type="title"/>
          </p:nvPr>
        </p:nvSpPr>
        <p:spPr/>
        <p:txBody>
          <a:bodyPr/>
          <a:lstStyle/>
          <a:p>
            <a:pPr lvl="0"/>
            <a:r>
              <a:rPr lang="en-US"/>
              <a:t>Image Segmentation</a:t>
            </a:r>
          </a:p>
        </p:txBody>
      </p:sp>
      <p:sp>
        <p:nvSpPr>
          <p:cNvPr id="4" name="Rectangle 3">
            <a:extLst>
              <a:ext uri="{FF2B5EF4-FFF2-40B4-BE49-F238E27FC236}">
                <a16:creationId xmlns:a16="http://schemas.microsoft.com/office/drawing/2014/main" id="{6C7007D1-3A92-4E82-8806-A98B1B9CA68C}"/>
              </a:ext>
            </a:extLst>
          </p:cNvPr>
          <p:cNvSpPr/>
          <p:nvPr/>
        </p:nvSpPr>
        <p:spPr>
          <a:xfrm>
            <a:off x="2238378" y="1381128"/>
            <a:ext cx="7886700" cy="4940302"/>
          </a:xfrm>
          <a:prstGeom prst="rect">
            <a:avLst/>
          </a:prstGeom>
          <a:noFill/>
          <a:ln cap="flat">
            <a:noFill/>
            <a:prstDash val="solid"/>
          </a:ln>
        </p:spPr>
        <p:txBody>
          <a:bodyPr vert="horz" wrap="square" lIns="91440" tIns="45720" rIns="91440" bIns="45720" anchor="t" anchorCtr="0" compatLnSpc="1">
            <a:noAutofit/>
          </a:bodyPr>
          <a:lstStyle/>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2200" b="0" i="0" u="none" strike="noStrike" kern="1200" cap="none" spc="0" baseline="0">
                <a:solidFill>
                  <a:srgbClr val="000000"/>
                </a:solidFill>
                <a:uFillTx/>
                <a:latin typeface="Arial" pitchFamily="34"/>
              </a:rPr>
              <a:t>Segmentation algorithms for monochrome images generally are based on one of two basic properties of gray-scale values:</a:t>
            </a:r>
          </a:p>
          <a:p>
            <a:pPr marL="742950" marR="0" lvl="1" indent="-285750" algn="l" defTabSz="914400" rtl="0" fontAlgn="auto" hangingPunct="1">
              <a:lnSpc>
                <a:spcPct val="100000"/>
              </a:lnSpc>
              <a:spcBef>
                <a:spcPts val="5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Arial" pitchFamily="34"/>
              </a:rPr>
              <a:t>Discontinuity</a:t>
            </a:r>
          </a:p>
          <a:p>
            <a:pPr marL="1143000" marR="0" lvl="2" indent="-228600" algn="l" defTabSz="914400" rtl="0" fontAlgn="auto" hangingPunct="1">
              <a:lnSpc>
                <a:spcPct val="100000"/>
              </a:lnSpc>
              <a:spcBef>
                <a:spcPts val="4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34"/>
              </a:rPr>
              <a:t>The approach is to partition an image based on abrupt changes in </a:t>
            </a:r>
            <a:r>
              <a:rPr lang="en-US" sz="1800" b="1" i="0" u="none" strike="noStrike" kern="1200" cap="none" spc="0" baseline="0">
                <a:solidFill>
                  <a:srgbClr val="000000"/>
                </a:solidFill>
                <a:uFillTx/>
                <a:latin typeface="Arial" pitchFamily="34"/>
              </a:rPr>
              <a:t>gray-scale levels.</a:t>
            </a:r>
          </a:p>
          <a:p>
            <a:pPr marL="1143000" marR="0" lvl="2" indent="-228600" algn="l" defTabSz="914400" rtl="0" fontAlgn="auto" hangingPunct="1">
              <a:lnSpc>
                <a:spcPct val="100000"/>
              </a:lnSpc>
              <a:spcBef>
                <a:spcPts val="4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34"/>
              </a:rPr>
              <a:t>The principal areas of interest within this category are detection of </a:t>
            </a:r>
            <a:r>
              <a:rPr lang="en-US" sz="1800" b="1" i="0" u="none" strike="noStrike" kern="1200" cap="none" spc="0" baseline="0">
                <a:solidFill>
                  <a:srgbClr val="000000"/>
                </a:solidFill>
                <a:uFillTx/>
                <a:latin typeface="Arial" pitchFamily="34"/>
              </a:rPr>
              <a:t>isolated points, lines, and edges in an image.</a:t>
            </a:r>
          </a:p>
          <a:p>
            <a:pPr marL="742950" marR="0" lvl="1" indent="-285750" algn="l" defTabSz="914400" rtl="0" fontAlgn="auto" hangingPunct="1">
              <a:lnSpc>
                <a:spcPct val="100000"/>
              </a:lnSpc>
              <a:spcBef>
                <a:spcPts val="5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Arial" pitchFamily="34"/>
              </a:rPr>
              <a:t>Similarity</a:t>
            </a:r>
          </a:p>
          <a:p>
            <a:pPr marL="1143000" marR="0" lvl="2" indent="-228600" algn="l" defTabSz="914400" rtl="0" fontAlgn="auto" hangingPunct="1">
              <a:lnSpc>
                <a:spcPct val="100000"/>
              </a:lnSpc>
              <a:spcBef>
                <a:spcPts val="4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34"/>
              </a:rPr>
              <a:t>The principal approaches in this category are based on </a:t>
            </a:r>
            <a:r>
              <a:rPr lang="en-US" sz="1800" b="1" i="0" u="none" strike="noStrike" kern="1200" cap="none" spc="0" baseline="0">
                <a:solidFill>
                  <a:srgbClr val="000000"/>
                </a:solidFill>
                <a:uFillTx/>
                <a:latin typeface="Arial" pitchFamily="34"/>
              </a:rPr>
              <a:t>thresholding, region growing, and region splitting/merging</a:t>
            </a:r>
            <a:r>
              <a:rPr lang="en-US" sz="1800" b="0" i="0" u="none" strike="noStrike" kern="1200" cap="none" spc="0" baseline="0">
                <a:solidFill>
                  <a:srgbClr val="000000"/>
                </a:solidFill>
                <a:uFillTx/>
                <a:latin typeface="Arial" pitchFamily="34"/>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43F79F8-FF85-46DF-B4C2-2D3620F3ADB4}"/>
              </a:ext>
            </a:extLst>
          </p:cNvPr>
          <p:cNvSpPr txBox="1">
            <a:spLocks noGrp="1"/>
          </p:cNvSpPr>
          <p:nvPr>
            <p:ph idx="1"/>
          </p:nvPr>
        </p:nvSpPr>
        <p:spPr>
          <a:xfrm>
            <a:off x="1186872" y="1948869"/>
            <a:ext cx="4151741" cy="4673598"/>
          </a:xfrm>
        </p:spPr>
        <p:txBody>
          <a:bodyPr/>
          <a:lstStyle/>
          <a:p>
            <a:pPr marL="0" lvl="0" indent="0">
              <a:lnSpc>
                <a:spcPct val="80000"/>
              </a:lnSpc>
              <a:buNone/>
            </a:pPr>
            <a:r>
              <a:rPr lang="en-US" sz="1600"/>
              <a:t>Traditional techniques:</a:t>
            </a:r>
          </a:p>
          <a:p>
            <a:pPr lvl="0">
              <a:lnSpc>
                <a:spcPct val="80000"/>
              </a:lnSpc>
            </a:pPr>
            <a:r>
              <a:rPr lang="en-US" sz="1600" b="1"/>
              <a:t>Thresholding Method.</a:t>
            </a:r>
          </a:p>
          <a:p>
            <a:pPr lvl="0">
              <a:lnSpc>
                <a:spcPct val="80000"/>
              </a:lnSpc>
            </a:pPr>
            <a:r>
              <a:rPr lang="en-US" sz="1600" b="1"/>
              <a:t>Region Based.</a:t>
            </a:r>
          </a:p>
          <a:p>
            <a:pPr lvl="1">
              <a:lnSpc>
                <a:spcPct val="80000"/>
              </a:lnSpc>
            </a:pPr>
            <a:r>
              <a:rPr lang="en-US" sz="1600" b="1"/>
              <a:t>Merg </a:t>
            </a:r>
          </a:p>
          <a:p>
            <a:pPr lvl="1">
              <a:lnSpc>
                <a:spcPct val="80000"/>
              </a:lnSpc>
            </a:pPr>
            <a:r>
              <a:rPr lang="en-US" sz="1600" b="1"/>
              <a:t>Split</a:t>
            </a:r>
          </a:p>
          <a:p>
            <a:pPr lvl="0">
              <a:lnSpc>
                <a:spcPct val="80000"/>
              </a:lnSpc>
            </a:pPr>
            <a:r>
              <a:rPr lang="en-US" sz="1600"/>
              <a:t>Watershed Techniques.</a:t>
            </a:r>
          </a:p>
          <a:p>
            <a:pPr lvl="0">
              <a:lnSpc>
                <a:spcPct val="80000"/>
              </a:lnSpc>
            </a:pPr>
            <a:r>
              <a:rPr lang="en-US" sz="1600"/>
              <a:t>K-Means Clustering.</a:t>
            </a:r>
          </a:p>
          <a:p>
            <a:pPr lvl="0">
              <a:lnSpc>
                <a:spcPct val="80000"/>
              </a:lnSpc>
            </a:pPr>
            <a:r>
              <a:rPr lang="en-US" sz="1600"/>
              <a:t>Templates Matching.</a:t>
            </a:r>
          </a:p>
          <a:p>
            <a:pPr lvl="0">
              <a:lnSpc>
                <a:spcPct val="80000"/>
              </a:lnSpc>
            </a:pPr>
            <a:r>
              <a:rPr lang="en-US" sz="1600"/>
              <a:t>Wavelet Based Segmentation Technique.</a:t>
            </a:r>
          </a:p>
          <a:p>
            <a:pPr lvl="0">
              <a:lnSpc>
                <a:spcPct val="80000"/>
              </a:lnSpc>
            </a:pPr>
            <a:r>
              <a:rPr lang="en-US" sz="1600"/>
              <a:t>Contour Based Method.</a:t>
            </a:r>
          </a:p>
        </p:txBody>
      </p:sp>
      <p:sp>
        <p:nvSpPr>
          <p:cNvPr id="3" name="Rectangle 2">
            <a:extLst>
              <a:ext uri="{FF2B5EF4-FFF2-40B4-BE49-F238E27FC236}">
                <a16:creationId xmlns:a16="http://schemas.microsoft.com/office/drawing/2014/main" id="{E797AD98-5D09-47C3-AD9D-6111C543C5E2}"/>
              </a:ext>
            </a:extLst>
          </p:cNvPr>
          <p:cNvSpPr txBox="1">
            <a:spLocks noGrp="1"/>
          </p:cNvSpPr>
          <p:nvPr>
            <p:ph type="title"/>
          </p:nvPr>
        </p:nvSpPr>
        <p:spPr/>
        <p:txBody>
          <a:bodyPr/>
          <a:lstStyle/>
          <a:p>
            <a:pPr lvl="0"/>
            <a:r>
              <a:rPr lang="en-US"/>
              <a:t>Types of Image Segmentation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367AC00-9AAA-43E8-871C-D79AB5C1231E}"/>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073865-3A0E-45BD-88C8-2FB059CEE40B}" type="slidenum">
              <a:t>14</a:t>
            </a:fld>
            <a:endParaRPr lang="en-US" sz="1200" b="0" i="0" u="none" strike="noStrike" kern="1200" cap="none" spc="0" baseline="0">
              <a:solidFill>
                <a:srgbClr val="898989"/>
              </a:solidFill>
              <a:uFillTx/>
              <a:latin typeface="Calibri"/>
            </a:endParaRPr>
          </a:p>
        </p:txBody>
      </p:sp>
      <p:sp>
        <p:nvSpPr>
          <p:cNvPr id="3" name="Rectangle 2">
            <a:extLst>
              <a:ext uri="{FF2B5EF4-FFF2-40B4-BE49-F238E27FC236}">
                <a16:creationId xmlns:a16="http://schemas.microsoft.com/office/drawing/2014/main" id="{DFC97C81-1AEA-4C86-9712-7907F3EE143F}"/>
              </a:ext>
            </a:extLst>
          </p:cNvPr>
          <p:cNvSpPr txBox="1">
            <a:spLocks noGrp="1"/>
          </p:cNvSpPr>
          <p:nvPr>
            <p:ph type="title"/>
          </p:nvPr>
        </p:nvSpPr>
        <p:spPr/>
        <p:txBody>
          <a:bodyPr/>
          <a:lstStyle/>
          <a:p>
            <a:pPr lvl="0"/>
            <a:r>
              <a:rPr lang="en-US"/>
              <a:t>Thresholding</a:t>
            </a:r>
          </a:p>
        </p:txBody>
      </p:sp>
      <p:sp>
        <p:nvSpPr>
          <p:cNvPr id="4" name="Rectangle 3">
            <a:extLst>
              <a:ext uri="{FF2B5EF4-FFF2-40B4-BE49-F238E27FC236}">
                <a16:creationId xmlns:a16="http://schemas.microsoft.com/office/drawing/2014/main" id="{BACD9AC4-185B-43CD-815C-F6C87DCCCCBC}"/>
              </a:ext>
            </a:extLst>
          </p:cNvPr>
          <p:cNvSpPr/>
          <p:nvPr/>
        </p:nvSpPr>
        <p:spPr>
          <a:xfrm>
            <a:off x="609603" y="1381128"/>
            <a:ext cx="10744200" cy="5841306"/>
          </a:xfrm>
          <a:prstGeom prst="rect">
            <a:avLst/>
          </a:prstGeom>
          <a:noFill/>
          <a:ln cap="flat">
            <a:noFill/>
            <a:prstDash val="solid"/>
          </a:ln>
        </p:spPr>
        <p:txBody>
          <a:bodyPr vert="horz" wrap="square" lIns="91440" tIns="45720" rIns="91440" bIns="45720" anchor="t" anchorCtr="0" compatLnSpc="1">
            <a:noAutofit/>
          </a:bodyPr>
          <a:lstStyle/>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2200" b="0" i="0" u="none" strike="noStrike" kern="1200" cap="none" spc="0" baseline="0">
                <a:solidFill>
                  <a:srgbClr val="000000"/>
                </a:solidFill>
                <a:uFillTx/>
                <a:latin typeface="Arial" pitchFamily="34"/>
              </a:rPr>
              <a:t>Suppose that an image, f(x,y), is composed of </a:t>
            </a:r>
            <a:r>
              <a:rPr lang="en-US" sz="2200" b="0" i="0" u="none" strike="noStrike" kern="0" cap="none" spc="0" baseline="0">
                <a:solidFill>
                  <a:srgbClr val="000000"/>
                </a:solidFill>
                <a:uFillTx/>
                <a:latin typeface="Arial" pitchFamily="34"/>
              </a:rPr>
              <a:t>dark</a:t>
            </a:r>
            <a:r>
              <a:rPr lang="en-US" sz="2200" b="0" i="0" u="none" strike="noStrike" kern="1200" cap="none" spc="0" baseline="0">
                <a:solidFill>
                  <a:srgbClr val="000000"/>
                </a:solidFill>
                <a:uFillTx/>
                <a:latin typeface="Arial" pitchFamily="34"/>
              </a:rPr>
              <a:t> objects on a </a:t>
            </a:r>
            <a:r>
              <a:rPr lang="en-US" sz="2200" b="0" i="0" u="none" strike="noStrike" kern="0" cap="none" spc="0" baseline="0">
                <a:solidFill>
                  <a:srgbClr val="000000"/>
                </a:solidFill>
                <a:uFillTx/>
                <a:latin typeface="Arial" pitchFamily="34"/>
              </a:rPr>
              <a:t>light</a:t>
            </a:r>
            <a:r>
              <a:rPr lang="en-US" sz="2200" b="0" i="0" u="none" strike="noStrike" kern="1200" cap="none" spc="0" baseline="0">
                <a:solidFill>
                  <a:srgbClr val="000000"/>
                </a:solidFill>
                <a:uFillTx/>
                <a:latin typeface="Arial" pitchFamily="34"/>
              </a:rPr>
              <a:t> background, and the following figure is the histogram of the image. </a:t>
            </a: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2200" b="0" i="0" u="none" strike="noStrike" kern="1200" cap="none" spc="0" baseline="0">
                <a:solidFill>
                  <a:srgbClr val="000000"/>
                </a:solidFill>
                <a:uFillTx/>
                <a:latin typeface="Arial" pitchFamily="34"/>
              </a:rPr>
              <a:t>Then, the objects can be extracted by comparing pixel values with a threshold T.  </a:t>
            </a:r>
          </a:p>
          <a:p>
            <a:pPr marL="342900" marR="0" lvl="0" indent="-34290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p:txBody>
      </p:sp>
      <p:sp>
        <p:nvSpPr>
          <p:cNvPr id="5" name="Content Placeholder 6">
            <a:extLst>
              <a:ext uri="{FF2B5EF4-FFF2-40B4-BE49-F238E27FC236}">
                <a16:creationId xmlns:a16="http://schemas.microsoft.com/office/drawing/2014/main" id="{82EAF81C-C6EF-435D-AFA6-C938415052DC}"/>
              </a:ext>
            </a:extLst>
          </p:cNvPr>
          <p:cNvSpPr txBox="1">
            <a:spLocks noGrp="1"/>
          </p:cNvSpPr>
          <p:nvPr>
            <p:ph idx="1"/>
          </p:nvPr>
        </p:nvSpPr>
        <p:spPr>
          <a:xfrm>
            <a:off x="838203" y="1825627"/>
            <a:ext cx="11194770" cy="4351336"/>
          </a:xfrm>
        </p:spPr>
        <p:txBody>
          <a:bodyPr/>
          <a:lstStyle/>
          <a:p>
            <a:pPr lvl="0"/>
            <a:endParaRPr lang="en-US"/>
          </a:p>
          <a:p>
            <a:pPr lvl="0"/>
            <a:endParaRPr lang="en-US"/>
          </a:p>
        </p:txBody>
      </p:sp>
      <p:pic>
        <p:nvPicPr>
          <p:cNvPr id="6" name="Picture 2" descr="Lec11-Image Segmentation Basics.pptx">
            <a:extLst>
              <a:ext uri="{FF2B5EF4-FFF2-40B4-BE49-F238E27FC236}">
                <a16:creationId xmlns:a16="http://schemas.microsoft.com/office/drawing/2014/main" id="{2837D529-F864-47A7-BD73-6EE20AAD84B2}"/>
              </a:ext>
            </a:extLst>
          </p:cNvPr>
          <p:cNvPicPr>
            <a:picLocks noChangeAspect="1"/>
          </p:cNvPicPr>
          <p:nvPr/>
        </p:nvPicPr>
        <p:blipFill>
          <a:blip r:embed="rId2"/>
          <a:srcRect/>
          <a:stretch>
            <a:fillRect/>
          </a:stretch>
        </p:blipFill>
        <p:spPr>
          <a:xfrm>
            <a:off x="5036652" y="2177707"/>
            <a:ext cx="3709784" cy="3548356"/>
          </a:xfrm>
          <a:prstGeom prst="rect">
            <a:avLst/>
          </a:prstGeom>
          <a:noFill/>
          <a:ln cap="flat">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3750D65-3C41-4DF2-97F1-907B751D0887}"/>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47F9FB7-DA81-4D26-B0C9-4B898DE3B7D0}" type="slidenum">
              <a:t>15</a:t>
            </a:fld>
            <a:endParaRPr lang="en-US" sz="1200" b="0" i="0" u="none" strike="noStrike" kern="1200" cap="none" spc="0" baseline="0">
              <a:solidFill>
                <a:srgbClr val="898989"/>
              </a:solidFill>
              <a:uFillTx/>
              <a:latin typeface="Calibri"/>
            </a:endParaRPr>
          </a:p>
        </p:txBody>
      </p:sp>
      <p:sp>
        <p:nvSpPr>
          <p:cNvPr id="3" name="Rectangle 2">
            <a:extLst>
              <a:ext uri="{FF2B5EF4-FFF2-40B4-BE49-F238E27FC236}">
                <a16:creationId xmlns:a16="http://schemas.microsoft.com/office/drawing/2014/main" id="{761B1F7D-22CE-4103-A0EA-9637861B4922}"/>
              </a:ext>
            </a:extLst>
          </p:cNvPr>
          <p:cNvSpPr txBox="1">
            <a:spLocks noGrp="1"/>
          </p:cNvSpPr>
          <p:nvPr>
            <p:ph type="title"/>
          </p:nvPr>
        </p:nvSpPr>
        <p:spPr/>
        <p:txBody>
          <a:bodyPr/>
          <a:lstStyle/>
          <a:p>
            <a:pPr lvl="0"/>
            <a:r>
              <a:rPr lang="en-US"/>
              <a:t>Thresholding</a:t>
            </a:r>
          </a:p>
        </p:txBody>
      </p:sp>
      <p:pic>
        <p:nvPicPr>
          <p:cNvPr id="4" name="Content Placeholder 3">
            <a:extLst>
              <a:ext uri="{FF2B5EF4-FFF2-40B4-BE49-F238E27FC236}">
                <a16:creationId xmlns:a16="http://schemas.microsoft.com/office/drawing/2014/main" id="{C4CBEDD7-4500-4DAB-849C-ECFB8368465E}"/>
              </a:ext>
            </a:extLst>
          </p:cNvPr>
          <p:cNvPicPr>
            <a:picLocks noGrp="1" noChangeAspect="1"/>
          </p:cNvPicPr>
          <p:nvPr>
            <p:ph idx="1"/>
          </p:nvPr>
        </p:nvPicPr>
        <p:blipFill>
          <a:blip r:embed="rId2"/>
          <a:srcRect/>
          <a:stretch>
            <a:fillRect/>
          </a:stretch>
        </p:blipFill>
        <p:spPr>
          <a:xfrm>
            <a:off x="3024185" y="1479554"/>
            <a:ext cx="6194429" cy="4465636"/>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9AC2E23-D020-4025-A7D2-FDAA802BE191}"/>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FA1145F-A4E4-4B2B-887C-ACD73CEE352F}" type="slidenum">
              <a:t>16</a:t>
            </a:fld>
            <a:endParaRPr lang="en-US" sz="1200" b="0" i="0" u="none" strike="noStrike" kern="1200" cap="none" spc="0" baseline="0">
              <a:solidFill>
                <a:srgbClr val="898989"/>
              </a:solidFill>
              <a:uFillTx/>
              <a:latin typeface="Calibri"/>
            </a:endParaRPr>
          </a:p>
        </p:txBody>
      </p:sp>
      <p:sp>
        <p:nvSpPr>
          <p:cNvPr id="3" name="Rectangle 2">
            <a:extLst>
              <a:ext uri="{FF2B5EF4-FFF2-40B4-BE49-F238E27FC236}">
                <a16:creationId xmlns:a16="http://schemas.microsoft.com/office/drawing/2014/main" id="{8EA05539-41CE-4839-A8F7-FFDB5D4050E8}"/>
              </a:ext>
            </a:extLst>
          </p:cNvPr>
          <p:cNvSpPr txBox="1">
            <a:spLocks noGrp="1"/>
          </p:cNvSpPr>
          <p:nvPr>
            <p:ph type="title"/>
          </p:nvPr>
        </p:nvSpPr>
        <p:spPr/>
        <p:txBody>
          <a:bodyPr/>
          <a:lstStyle/>
          <a:p>
            <a:pPr lvl="0"/>
            <a:r>
              <a:rPr lang="en-US"/>
              <a:t>Thresholding</a:t>
            </a:r>
          </a:p>
        </p:txBody>
      </p:sp>
      <p:sp>
        <p:nvSpPr>
          <p:cNvPr id="4" name="Rectangle 3">
            <a:extLst>
              <a:ext uri="{FF2B5EF4-FFF2-40B4-BE49-F238E27FC236}">
                <a16:creationId xmlns:a16="http://schemas.microsoft.com/office/drawing/2014/main" id="{4258E654-20AA-4070-A9F7-C2F86E4E3AE9}"/>
              </a:ext>
            </a:extLst>
          </p:cNvPr>
          <p:cNvSpPr/>
          <p:nvPr/>
        </p:nvSpPr>
        <p:spPr>
          <a:xfrm>
            <a:off x="2238378" y="1381128"/>
            <a:ext cx="7886700" cy="4940302"/>
          </a:xfrm>
          <a:prstGeom prst="rect">
            <a:avLst/>
          </a:prstGeom>
          <a:noFill/>
          <a:ln cap="flat">
            <a:noFill/>
            <a:prstDash val="solid"/>
          </a:ln>
        </p:spPr>
        <p:txBody>
          <a:bodyPr vert="horz" wrap="square" lIns="91440" tIns="45720" rIns="91440" bIns="45720" anchor="t" anchorCtr="0" compatLnSpc="1">
            <a:noAutofit/>
          </a:bodyPr>
          <a:lstStyle/>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2200" b="0" i="0" u="none" strike="noStrike" kern="1200" cap="none" spc="0" baseline="0">
                <a:solidFill>
                  <a:srgbClr val="000000"/>
                </a:solidFill>
                <a:uFillTx/>
                <a:latin typeface="Arial" pitchFamily="34"/>
              </a:rPr>
              <a:t>It is also possible to extract objects that have a specific intensity range using </a:t>
            </a:r>
            <a:r>
              <a:rPr lang="en-US" sz="2200" b="1" i="0" u="none" strike="noStrike" kern="1200" cap="none" spc="0" baseline="0">
                <a:solidFill>
                  <a:srgbClr val="000000"/>
                </a:solidFill>
                <a:uFillTx/>
                <a:latin typeface="Arial" pitchFamily="34"/>
              </a:rPr>
              <a:t>multiple thresholds.  </a:t>
            </a: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p:txBody>
      </p:sp>
      <p:pic>
        <p:nvPicPr>
          <p:cNvPr id="5" name="Content Placeholder 4">
            <a:extLst>
              <a:ext uri="{FF2B5EF4-FFF2-40B4-BE49-F238E27FC236}">
                <a16:creationId xmlns:a16="http://schemas.microsoft.com/office/drawing/2014/main" id="{7043B3FC-EDA7-4868-BEF2-97535EDCD60E}"/>
              </a:ext>
            </a:extLst>
          </p:cNvPr>
          <p:cNvPicPr>
            <a:picLocks noGrp="1" noChangeAspect="1"/>
          </p:cNvPicPr>
          <p:nvPr>
            <p:ph idx="1"/>
          </p:nvPr>
        </p:nvPicPr>
        <p:blipFill>
          <a:blip r:embed="rId2"/>
          <a:srcRect/>
          <a:stretch>
            <a:fillRect/>
          </a:stretch>
        </p:blipFill>
        <p:spPr>
          <a:xfrm>
            <a:off x="3419471" y="2206630"/>
            <a:ext cx="5037136" cy="2422529"/>
          </a:xfrm>
        </p:spPr>
      </p:pic>
      <p:sp>
        <p:nvSpPr>
          <p:cNvPr id="6" name="Text Box 6">
            <a:extLst>
              <a:ext uri="{FF2B5EF4-FFF2-40B4-BE49-F238E27FC236}">
                <a16:creationId xmlns:a16="http://schemas.microsoft.com/office/drawing/2014/main" id="{77B6D2C2-241E-406D-A1BD-4AD6607F0F3C}"/>
              </a:ext>
            </a:extLst>
          </p:cNvPr>
          <p:cNvSpPr txBox="1"/>
          <p:nvPr/>
        </p:nvSpPr>
        <p:spPr>
          <a:xfrm>
            <a:off x="2622554" y="4873623"/>
            <a:ext cx="7675565" cy="14652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34"/>
              </a:rPr>
              <a:t>Extension to color images is straightforward: There are three color channels, in each one specify the intensity range of the object… Even if objects are not separated in a single channel, they might be with all the channels… Application example: Detecting/Tracking faces based on skin color…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651DDB0-4FC2-4FA6-8B75-91D343D5331D}"/>
              </a:ext>
            </a:extLst>
          </p:cNvPr>
          <p:cNvSpPr txBox="1">
            <a:spLocks noGrp="1"/>
          </p:cNvSpPr>
          <p:nvPr>
            <p:ph type="title"/>
          </p:nvPr>
        </p:nvSpPr>
        <p:spPr/>
        <p:txBody>
          <a:bodyPr/>
          <a:lstStyle/>
          <a:p>
            <a:pPr lvl="0"/>
            <a:r>
              <a:rPr lang="pt-PT" sz="4000"/>
              <a:t>Why Region-Based Segmentation?</a:t>
            </a:r>
          </a:p>
        </p:txBody>
      </p:sp>
      <p:sp>
        <p:nvSpPr>
          <p:cNvPr id="3" name="Rectangle 3">
            <a:extLst>
              <a:ext uri="{FF2B5EF4-FFF2-40B4-BE49-F238E27FC236}">
                <a16:creationId xmlns:a16="http://schemas.microsoft.com/office/drawing/2014/main" id="{BAE87C7B-AE07-4892-B725-7B6AC337748E}"/>
              </a:ext>
            </a:extLst>
          </p:cNvPr>
          <p:cNvSpPr txBox="1">
            <a:spLocks noGrp="1"/>
          </p:cNvSpPr>
          <p:nvPr>
            <p:ph idx="1"/>
          </p:nvPr>
        </p:nvSpPr>
        <p:spPr>
          <a:xfrm>
            <a:off x="1981203" y="1600200"/>
            <a:ext cx="4437061" cy="4530723"/>
          </a:xfrm>
        </p:spPr>
        <p:txBody>
          <a:bodyPr/>
          <a:lstStyle/>
          <a:p>
            <a:pPr lvl="0"/>
            <a:r>
              <a:rPr lang="en-US" b="1"/>
              <a:t>Segmentation</a:t>
            </a:r>
          </a:p>
          <a:p>
            <a:pPr lvl="1"/>
            <a:r>
              <a:rPr lang="en-US"/>
              <a:t>Edge detection and Thresholding not always effective.</a:t>
            </a:r>
          </a:p>
          <a:p>
            <a:pPr lvl="0"/>
            <a:r>
              <a:rPr lang="en-US" b="1"/>
              <a:t>Homogenous regions</a:t>
            </a:r>
          </a:p>
          <a:p>
            <a:pPr lvl="1"/>
            <a:r>
              <a:rPr lang="en-US" i="1"/>
              <a:t>Region-based segmentation.</a:t>
            </a:r>
          </a:p>
          <a:p>
            <a:pPr lvl="1"/>
            <a:r>
              <a:rPr lang="en-US"/>
              <a:t>Effective in noisy images. </a:t>
            </a:r>
            <a:endParaRPr lang="en-US" i="1"/>
          </a:p>
        </p:txBody>
      </p:sp>
      <p:pic>
        <p:nvPicPr>
          <p:cNvPr id="4" name="Picture 4">
            <a:extLst>
              <a:ext uri="{FF2B5EF4-FFF2-40B4-BE49-F238E27FC236}">
                <a16:creationId xmlns:a16="http://schemas.microsoft.com/office/drawing/2014/main" id="{4C25FB0B-0D49-4280-B9F2-52C223865686}"/>
              </a:ext>
            </a:extLst>
          </p:cNvPr>
          <p:cNvPicPr>
            <a:picLocks noChangeAspect="1"/>
          </p:cNvPicPr>
          <p:nvPr/>
        </p:nvPicPr>
        <p:blipFill>
          <a:blip r:embed="rId2"/>
          <a:srcRect/>
          <a:stretch>
            <a:fillRect/>
          </a:stretch>
        </p:blipFill>
        <p:spPr>
          <a:xfrm>
            <a:off x="6743700" y="1628775"/>
            <a:ext cx="3429000" cy="2287591"/>
          </a:xfrm>
          <a:prstGeom prst="rect">
            <a:avLst/>
          </a:prstGeom>
          <a:noFill/>
          <a:ln w="9528" cap="flat">
            <a:solidFill>
              <a:srgbClr val="000000"/>
            </a:solidFill>
            <a:prstDash val="solid"/>
            <a:miter/>
          </a:ln>
        </p:spPr>
      </p:pic>
      <p:pic>
        <p:nvPicPr>
          <p:cNvPr id="5" name="Picture 5">
            <a:extLst>
              <a:ext uri="{FF2B5EF4-FFF2-40B4-BE49-F238E27FC236}">
                <a16:creationId xmlns:a16="http://schemas.microsoft.com/office/drawing/2014/main" id="{2B82D4EC-3D67-4322-8212-EA8110470323}"/>
              </a:ext>
            </a:extLst>
          </p:cNvPr>
          <p:cNvPicPr>
            <a:picLocks noChangeAspect="1"/>
          </p:cNvPicPr>
          <p:nvPr/>
        </p:nvPicPr>
        <p:blipFill>
          <a:blip r:embed="rId3"/>
          <a:srcRect/>
          <a:stretch>
            <a:fillRect/>
          </a:stretch>
        </p:blipFill>
        <p:spPr>
          <a:xfrm>
            <a:off x="6743700" y="4141207"/>
            <a:ext cx="3429000" cy="2287591"/>
          </a:xfrm>
          <a:prstGeom prst="rect">
            <a:avLst/>
          </a:prstGeom>
          <a:noFill/>
          <a:ln w="9528" cap="flat">
            <a:solidFill>
              <a:srgbClr val="000000"/>
            </a:solidFill>
            <a:prstDash val="solid"/>
            <a:miter/>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611B004-92A0-430A-BACD-48ED42A5A2EC}"/>
              </a:ext>
            </a:extLst>
          </p:cNvPr>
          <p:cNvSpPr txBox="1">
            <a:spLocks noGrp="1"/>
          </p:cNvSpPr>
          <p:nvPr>
            <p:ph type="title"/>
          </p:nvPr>
        </p:nvSpPr>
        <p:spPr/>
        <p:txBody>
          <a:bodyPr/>
          <a:lstStyle/>
          <a:p>
            <a:pPr lvl="0"/>
            <a:r>
              <a:rPr lang="pt-PT"/>
              <a:t>How do we form regions?</a:t>
            </a:r>
          </a:p>
        </p:txBody>
      </p:sp>
      <p:sp>
        <p:nvSpPr>
          <p:cNvPr id="3" name="Rectangle 3">
            <a:extLst>
              <a:ext uri="{FF2B5EF4-FFF2-40B4-BE49-F238E27FC236}">
                <a16:creationId xmlns:a16="http://schemas.microsoft.com/office/drawing/2014/main" id="{3656D2DA-9D1B-4D49-BBB8-5F6267BA2220}"/>
              </a:ext>
            </a:extLst>
          </p:cNvPr>
          <p:cNvSpPr txBox="1">
            <a:spLocks noGrp="1"/>
          </p:cNvSpPr>
          <p:nvPr>
            <p:ph idx="1"/>
          </p:nvPr>
        </p:nvSpPr>
        <p:spPr/>
        <p:txBody>
          <a:bodyPr/>
          <a:lstStyle/>
          <a:p>
            <a:pPr lvl="0"/>
            <a:r>
              <a:rPr lang="pt-PT" b="1"/>
              <a:t>Region Growing</a:t>
            </a:r>
          </a:p>
          <a:p>
            <a:pPr lvl="0"/>
            <a:r>
              <a:rPr lang="pt-PT" b="1"/>
              <a:t>Region Merging</a:t>
            </a:r>
          </a:p>
          <a:p>
            <a:pPr lvl="0"/>
            <a:r>
              <a:rPr lang="pt-PT" b="1"/>
              <a:t>Region Splitting</a:t>
            </a:r>
          </a:p>
          <a:p>
            <a:pPr lvl="0"/>
            <a:r>
              <a:rPr lang="pt-PT" b="1"/>
              <a:t>Split and Merge</a:t>
            </a:r>
          </a:p>
          <a:p>
            <a:pPr lvl="0"/>
            <a:r>
              <a:rPr lang="pt-PT"/>
              <a:t>...</a:t>
            </a:r>
          </a:p>
          <a:p>
            <a:pPr lvl="0"/>
            <a:r>
              <a:rPr lang="pt-PT"/>
              <a:t>Watershed</a:t>
            </a:r>
          </a:p>
        </p:txBody>
      </p:sp>
      <p:grpSp>
        <p:nvGrpSpPr>
          <p:cNvPr id="4" name="Group 13">
            <a:extLst>
              <a:ext uri="{FF2B5EF4-FFF2-40B4-BE49-F238E27FC236}">
                <a16:creationId xmlns:a16="http://schemas.microsoft.com/office/drawing/2014/main" id="{4E27957B-5FC8-4263-83EE-A36732ACD36E}"/>
              </a:ext>
            </a:extLst>
          </p:cNvPr>
          <p:cNvGrpSpPr/>
          <p:nvPr/>
        </p:nvGrpSpPr>
        <p:grpSpPr>
          <a:xfrm>
            <a:off x="5992813" y="1700217"/>
            <a:ext cx="3695703" cy="4256084"/>
            <a:chOff x="5992813" y="1700217"/>
            <a:chExt cx="3695703" cy="4256084"/>
          </a:xfrm>
        </p:grpSpPr>
        <p:pic>
          <p:nvPicPr>
            <p:cNvPr id="5" name="Picture 14">
              <a:extLst>
                <a:ext uri="{FF2B5EF4-FFF2-40B4-BE49-F238E27FC236}">
                  <a16:creationId xmlns:a16="http://schemas.microsoft.com/office/drawing/2014/main" id="{DE50E919-FB8B-444D-AD5E-0543FFCB266A}"/>
                </a:ext>
              </a:extLst>
            </p:cNvPr>
            <p:cNvPicPr>
              <a:picLocks noChangeAspect="1"/>
            </p:cNvPicPr>
            <p:nvPr/>
          </p:nvPicPr>
          <p:blipFill>
            <a:blip r:embed="rId2"/>
            <a:srcRect/>
            <a:stretch>
              <a:fillRect/>
            </a:stretch>
          </p:blipFill>
          <p:spPr>
            <a:xfrm>
              <a:off x="5992813" y="1700217"/>
              <a:ext cx="3695703" cy="3722686"/>
            </a:xfrm>
            <a:prstGeom prst="rect">
              <a:avLst/>
            </a:prstGeom>
            <a:noFill/>
            <a:ln cap="flat">
              <a:noFill/>
            </a:ln>
          </p:spPr>
        </p:pic>
        <p:sp>
          <p:nvSpPr>
            <p:cNvPr id="6" name="Text Box 15">
              <a:extLst>
                <a:ext uri="{FF2B5EF4-FFF2-40B4-BE49-F238E27FC236}">
                  <a16:creationId xmlns:a16="http://schemas.microsoft.com/office/drawing/2014/main" id="{349FE648-0188-4E8F-97EF-DBA7338E4B72}"/>
                </a:ext>
              </a:extLst>
            </p:cNvPr>
            <p:cNvSpPr txBox="1"/>
            <p:nvPr/>
          </p:nvSpPr>
          <p:spPr>
            <a:xfrm>
              <a:off x="6408736" y="5499101"/>
              <a:ext cx="2863845" cy="45720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Times New Roman" pitchFamily="18"/>
                </a:rPr>
                <a:t>What a computer sees</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7A41625F-34F7-42A3-B8C5-3D92F5D136D2}"/>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344C903-4AAE-4601-81D9-5D412925CFB1}" type="slidenum">
              <a:t>19</a:t>
            </a:fld>
            <a:endParaRPr lang="en-US" sz="1200" b="0" i="0" u="none" strike="noStrike" kern="1200" cap="none" spc="0" baseline="0">
              <a:solidFill>
                <a:srgbClr val="898989"/>
              </a:solidFill>
              <a:uFillTx/>
              <a:latin typeface="Calibri"/>
            </a:endParaRPr>
          </a:p>
        </p:txBody>
      </p:sp>
      <p:sp>
        <p:nvSpPr>
          <p:cNvPr id="3" name="Rectangle 2">
            <a:extLst>
              <a:ext uri="{FF2B5EF4-FFF2-40B4-BE49-F238E27FC236}">
                <a16:creationId xmlns:a16="http://schemas.microsoft.com/office/drawing/2014/main" id="{A507CF9A-C136-4D55-93AE-1C7500DD8853}"/>
              </a:ext>
            </a:extLst>
          </p:cNvPr>
          <p:cNvSpPr txBox="1">
            <a:spLocks noGrp="1"/>
          </p:cNvSpPr>
          <p:nvPr>
            <p:ph type="title"/>
          </p:nvPr>
        </p:nvSpPr>
        <p:spPr/>
        <p:txBody>
          <a:bodyPr/>
          <a:lstStyle/>
          <a:p>
            <a:pPr lvl="0"/>
            <a:r>
              <a:rPr lang="en-US"/>
              <a:t>Region-Oriented Segmentation</a:t>
            </a:r>
          </a:p>
        </p:txBody>
      </p:sp>
      <p:sp>
        <p:nvSpPr>
          <p:cNvPr id="4" name="Rectangle 3">
            <a:extLst>
              <a:ext uri="{FF2B5EF4-FFF2-40B4-BE49-F238E27FC236}">
                <a16:creationId xmlns:a16="http://schemas.microsoft.com/office/drawing/2014/main" id="{D8FD8632-3937-484C-B907-EE5C03A5C56E}"/>
              </a:ext>
            </a:extLst>
          </p:cNvPr>
          <p:cNvSpPr/>
          <p:nvPr/>
        </p:nvSpPr>
        <p:spPr>
          <a:xfrm>
            <a:off x="2238378" y="1381128"/>
            <a:ext cx="7886700" cy="4940302"/>
          </a:xfrm>
          <a:prstGeom prst="rect">
            <a:avLst/>
          </a:prstGeom>
          <a:noFill/>
          <a:ln cap="flat">
            <a:noFill/>
            <a:prstDash val="solid"/>
          </a:ln>
        </p:spPr>
        <p:txBody>
          <a:bodyPr vert="horz" wrap="square" lIns="91440" tIns="45720" rIns="91440" bIns="45720" anchor="t" anchorCtr="0" compatLnSpc="1">
            <a:noAutofit/>
          </a:bodyPr>
          <a:lstStyle/>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2200" b="1" i="0" u="sng" strike="noStrike" kern="1200" cap="none" spc="0" baseline="0">
                <a:solidFill>
                  <a:srgbClr val="44546A"/>
                </a:solidFill>
                <a:uFillTx/>
                <a:latin typeface="Arial" pitchFamily="34"/>
              </a:rPr>
              <a:t>Region Growing</a:t>
            </a:r>
          </a:p>
          <a:p>
            <a:pPr marL="742950" marR="0" lvl="1" indent="-285750" algn="l" defTabSz="914400" rtl="0" fontAlgn="auto" hangingPunct="1">
              <a:lnSpc>
                <a:spcPct val="100000"/>
              </a:lnSpc>
              <a:spcBef>
                <a:spcPts val="8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rPr>
              <a:t>Region growing is a procedure that </a:t>
            </a:r>
            <a:r>
              <a:rPr lang="en-US" sz="2000" b="1" i="0" u="none" strike="noStrike" kern="1200" cap="none" spc="0" baseline="0">
                <a:solidFill>
                  <a:srgbClr val="000000"/>
                </a:solidFill>
                <a:uFillTx/>
                <a:latin typeface="Arial" pitchFamily="34"/>
              </a:rPr>
              <a:t>groups pixels or subregions </a:t>
            </a:r>
            <a:r>
              <a:rPr lang="en-US" sz="2000" b="0" i="0" u="none" strike="noStrike" kern="1200" cap="none" spc="0" baseline="0">
                <a:solidFill>
                  <a:srgbClr val="000000"/>
                </a:solidFill>
                <a:uFillTx/>
                <a:latin typeface="Arial" pitchFamily="34"/>
              </a:rPr>
              <a:t>into </a:t>
            </a:r>
            <a:r>
              <a:rPr lang="en-US" sz="3200" b="1" i="0" u="none" strike="noStrike" kern="1200" cap="none" spc="0" baseline="0">
                <a:solidFill>
                  <a:srgbClr val="000000"/>
                </a:solidFill>
                <a:uFillTx/>
                <a:latin typeface="Arial" pitchFamily="34"/>
              </a:rPr>
              <a:t>larger regions</a:t>
            </a:r>
            <a:r>
              <a:rPr lang="en-US" sz="3200" b="0" i="0" u="none" strike="noStrike" kern="1200" cap="none" spc="0" baseline="0">
                <a:solidFill>
                  <a:srgbClr val="000000"/>
                </a:solidFill>
                <a:uFillTx/>
                <a:latin typeface="Arial" pitchFamily="34"/>
              </a:rPr>
              <a:t>. </a:t>
            </a:r>
            <a:endParaRPr lang="en-US" sz="2000" b="0" i="0" u="none" strike="noStrike" kern="1200" cap="none" spc="0" baseline="0">
              <a:solidFill>
                <a:srgbClr val="000000"/>
              </a:solidFill>
              <a:uFillTx/>
              <a:latin typeface="Arial" pitchFamily="34"/>
            </a:endParaRPr>
          </a:p>
          <a:p>
            <a:pPr marL="742950" marR="0" lvl="1" indent="-285750" algn="l" defTabSz="914400" rtl="0" fontAlgn="auto" hangingPunct="1">
              <a:lnSpc>
                <a:spcPct val="100000"/>
              </a:lnSpc>
              <a:spcBef>
                <a:spcPts val="7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rPr>
              <a:t>The simplest of these approaches is </a:t>
            </a:r>
            <a:r>
              <a:rPr lang="en-US" sz="2800" b="0" i="1" u="none" strike="noStrike" kern="1200" cap="none" spc="0" baseline="0">
                <a:solidFill>
                  <a:srgbClr val="44546A"/>
                </a:solidFill>
                <a:uFillTx/>
                <a:latin typeface="Arial" pitchFamily="34"/>
              </a:rPr>
              <a:t>pixel aggregation</a:t>
            </a:r>
            <a:r>
              <a:rPr lang="en-US" sz="2800" b="0" i="0" u="none" strike="noStrike" kern="1200" cap="none" spc="0" baseline="0">
                <a:solidFill>
                  <a:srgbClr val="000000"/>
                </a:solidFill>
                <a:uFillTx/>
                <a:latin typeface="Arial" pitchFamily="34"/>
              </a:rPr>
              <a:t>, </a:t>
            </a:r>
            <a:r>
              <a:rPr lang="en-US" sz="2000" b="0" i="0" u="none" strike="noStrike" kern="1200" cap="none" spc="0" baseline="0">
                <a:solidFill>
                  <a:srgbClr val="000000"/>
                </a:solidFill>
                <a:uFillTx/>
                <a:latin typeface="Arial" pitchFamily="34"/>
              </a:rPr>
              <a:t>which starts with a set of </a:t>
            </a:r>
            <a:r>
              <a:rPr lang="en-US" sz="2000" b="1" i="0" u="none" strike="noStrike" kern="1200" cap="none" spc="0" baseline="0">
                <a:solidFill>
                  <a:srgbClr val="000000"/>
                </a:solidFill>
                <a:uFillTx/>
                <a:latin typeface="Arial" pitchFamily="34"/>
              </a:rPr>
              <a:t>“seed” </a:t>
            </a:r>
            <a:r>
              <a:rPr lang="en-US" sz="2000" b="0" i="0" u="none" strike="noStrike" kern="1200" cap="none" spc="0" baseline="0">
                <a:solidFill>
                  <a:srgbClr val="000000"/>
                </a:solidFill>
                <a:uFillTx/>
                <a:latin typeface="Arial" pitchFamily="34"/>
              </a:rPr>
              <a:t>points and from these grows regions by a</a:t>
            </a:r>
            <a:r>
              <a:rPr lang="en-US" sz="2000" b="1" i="0" u="none" strike="noStrike" kern="1200" cap="none" spc="0" baseline="0">
                <a:solidFill>
                  <a:srgbClr val="000000"/>
                </a:solidFill>
                <a:uFillTx/>
                <a:latin typeface="Arial" pitchFamily="34"/>
              </a:rPr>
              <a:t>ppending to each seed points those neighboring pixels that have similar properties </a:t>
            </a:r>
            <a:r>
              <a:rPr lang="en-US" sz="2000" b="0" i="0" u="none" strike="noStrike" kern="1200" cap="none" spc="0" baseline="0">
                <a:solidFill>
                  <a:srgbClr val="000000"/>
                </a:solidFill>
                <a:uFillTx/>
                <a:latin typeface="Arial" pitchFamily="34"/>
              </a:rPr>
              <a:t>(such as gray level, texture, color, shape).</a:t>
            </a:r>
          </a:p>
          <a:p>
            <a:pPr marL="742950" marR="0" lvl="1" indent="-285750" algn="l" defTabSz="914400" rtl="0" fontAlgn="auto" hangingPunct="1">
              <a:lnSpc>
                <a:spcPct val="100000"/>
              </a:lnSpc>
              <a:spcBef>
                <a:spcPts val="5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Arial" pitchFamily="34"/>
              </a:rPr>
              <a:t>Region growing based techniques </a:t>
            </a:r>
            <a:r>
              <a:rPr lang="en-US" sz="2000" b="0" i="0" u="none" strike="noStrike" kern="1200" cap="none" spc="0" baseline="0">
                <a:solidFill>
                  <a:srgbClr val="000000"/>
                </a:solidFill>
                <a:uFillTx/>
                <a:latin typeface="Arial" pitchFamily="34"/>
              </a:rPr>
              <a:t>are better than the </a:t>
            </a:r>
            <a:r>
              <a:rPr lang="en-US" sz="2000" b="1" i="0" u="none" strike="noStrike" kern="1200" cap="none" spc="0" baseline="0">
                <a:solidFill>
                  <a:srgbClr val="000000"/>
                </a:solidFill>
                <a:uFillTx/>
                <a:latin typeface="Arial" pitchFamily="34"/>
              </a:rPr>
              <a:t>edge-based techniques </a:t>
            </a:r>
            <a:r>
              <a:rPr lang="en-US" sz="2000" b="0" i="0" u="none" strike="noStrike" kern="1200" cap="none" spc="0" baseline="0">
                <a:solidFill>
                  <a:srgbClr val="000000"/>
                </a:solidFill>
                <a:uFillTx/>
                <a:latin typeface="Arial" pitchFamily="34"/>
              </a:rPr>
              <a:t>in noisy images where edges are difficult to detect. </a:t>
            </a: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A1FF-F2A5-48A3-A63D-52DE42F4606A}"/>
              </a:ext>
            </a:extLst>
          </p:cNvPr>
          <p:cNvSpPr txBox="1">
            <a:spLocks noGrp="1"/>
          </p:cNvSpPr>
          <p:nvPr>
            <p:ph type="title"/>
          </p:nvPr>
        </p:nvSpPr>
        <p:spPr/>
        <p:txBody>
          <a:bodyPr/>
          <a:lstStyle/>
          <a:p>
            <a:pPr lvl="0"/>
            <a:r>
              <a:rPr lang="en-US"/>
              <a:t>Grayscale Image</a:t>
            </a:r>
          </a:p>
        </p:txBody>
      </p:sp>
      <p:pic>
        <p:nvPicPr>
          <p:cNvPr id="3" name="Picture 2" descr="C:\Documents and Settings\Derek Hoiem\My Documents\Classes\Spring09 - Visual Scene Understanding\material\figs\neighborhood6_L.jpg">
            <a:extLst>
              <a:ext uri="{FF2B5EF4-FFF2-40B4-BE49-F238E27FC236}">
                <a16:creationId xmlns:a16="http://schemas.microsoft.com/office/drawing/2014/main" id="{C6D1375C-F977-406C-93E5-8322FC3EB1AB}"/>
              </a:ext>
            </a:extLst>
          </p:cNvPr>
          <p:cNvPicPr>
            <a:picLocks noChangeAspect="1"/>
          </p:cNvPicPr>
          <p:nvPr/>
        </p:nvPicPr>
        <p:blipFill>
          <a:blip r:embed="rId2"/>
          <a:srcRect/>
          <a:stretch>
            <a:fillRect/>
          </a:stretch>
        </p:blipFill>
        <p:spPr>
          <a:xfrm>
            <a:off x="3212122" y="1947498"/>
            <a:ext cx="4849419" cy="3314700"/>
          </a:xfrm>
          <a:prstGeom prst="rect">
            <a:avLst/>
          </a:prstGeom>
          <a:noFill/>
          <a:ln cap="flat">
            <a:noFill/>
          </a:ln>
        </p:spPr>
      </p:pic>
      <p:pic>
        <p:nvPicPr>
          <p:cNvPr id="4" name="Picture 1">
            <a:extLst>
              <a:ext uri="{FF2B5EF4-FFF2-40B4-BE49-F238E27FC236}">
                <a16:creationId xmlns:a16="http://schemas.microsoft.com/office/drawing/2014/main" id="{9E3F72FA-FAAA-4774-A8D0-15F729B0685B}"/>
              </a:ext>
            </a:extLst>
          </p:cNvPr>
          <p:cNvPicPr>
            <a:picLocks noChangeAspect="1"/>
          </p:cNvPicPr>
          <p:nvPr/>
        </p:nvPicPr>
        <p:blipFill>
          <a:blip r:embed="rId3"/>
          <a:srcRect l="39445" t="16000" r="37778" b="47556"/>
          <a:stretch>
            <a:fillRect/>
          </a:stretch>
        </p:blipFill>
        <p:spPr>
          <a:xfrm>
            <a:off x="5040922" y="3604848"/>
            <a:ext cx="2343150" cy="2343150"/>
          </a:xfrm>
          <a:prstGeom prst="rect">
            <a:avLst/>
          </a:prstGeom>
          <a:noFill/>
          <a:ln w="38103" cap="flat">
            <a:solidFill>
              <a:srgbClr val="FF0000"/>
            </a:solidFill>
            <a:prstDash val="solid"/>
            <a:miter/>
          </a:ln>
        </p:spPr>
      </p:pic>
      <p:cxnSp>
        <p:nvCxnSpPr>
          <p:cNvPr id="5" name="Straight Connector 9">
            <a:extLst>
              <a:ext uri="{FF2B5EF4-FFF2-40B4-BE49-F238E27FC236}">
                <a16:creationId xmlns:a16="http://schemas.microsoft.com/office/drawing/2014/main" id="{02327FD4-3E15-4B09-A510-B5ED91FED79F}"/>
              </a:ext>
            </a:extLst>
          </p:cNvPr>
          <p:cNvCxnSpPr/>
          <p:nvPr/>
        </p:nvCxnSpPr>
        <p:spPr>
          <a:xfrm rot="16199987" flipH="1">
            <a:off x="3469297" y="4376373"/>
            <a:ext cx="2743200" cy="400050"/>
          </a:xfrm>
          <a:prstGeom prst="straightConnector1">
            <a:avLst/>
          </a:prstGeom>
          <a:noFill/>
          <a:ln w="19046" cap="flat">
            <a:solidFill>
              <a:srgbClr val="FF0000"/>
            </a:solidFill>
            <a:prstDash val="solid"/>
            <a:miter/>
          </a:ln>
        </p:spPr>
      </p:cxnSp>
      <p:sp>
        <p:nvSpPr>
          <p:cNvPr id="6" name="Rectangle 7">
            <a:extLst>
              <a:ext uri="{FF2B5EF4-FFF2-40B4-BE49-F238E27FC236}">
                <a16:creationId xmlns:a16="http://schemas.microsoft.com/office/drawing/2014/main" id="{A7BF60C2-05C7-4B4E-802E-6288C37619CC}"/>
              </a:ext>
            </a:extLst>
          </p:cNvPr>
          <p:cNvSpPr/>
          <p:nvPr/>
        </p:nvSpPr>
        <p:spPr>
          <a:xfrm>
            <a:off x="4618250" y="3044065"/>
            <a:ext cx="171450" cy="171450"/>
          </a:xfrm>
          <a:prstGeom prst="rect">
            <a:avLst/>
          </a:pr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cxnSp>
        <p:nvCxnSpPr>
          <p:cNvPr id="7" name="Straight Connector 10">
            <a:extLst>
              <a:ext uri="{FF2B5EF4-FFF2-40B4-BE49-F238E27FC236}">
                <a16:creationId xmlns:a16="http://schemas.microsoft.com/office/drawing/2014/main" id="{B1C29883-7DB1-4490-B3C6-168F7DC4AD38}"/>
              </a:ext>
            </a:extLst>
          </p:cNvPr>
          <p:cNvCxnSpPr/>
          <p:nvPr/>
        </p:nvCxnSpPr>
        <p:spPr>
          <a:xfrm>
            <a:off x="4812322" y="3033348"/>
            <a:ext cx="2571750" cy="571500"/>
          </a:xfrm>
          <a:prstGeom prst="straightConnector1">
            <a:avLst/>
          </a:prstGeom>
          <a:noFill/>
          <a:ln w="19046" cap="flat">
            <a:solidFill>
              <a:srgbClr val="FF0000"/>
            </a:solidFill>
            <a:prstDash val="solid"/>
            <a:miter/>
          </a:ln>
        </p:spPr>
      </p:cxnSp>
      <p:sp>
        <p:nvSpPr>
          <p:cNvPr id="8" name="Rectangle 13">
            <a:extLst>
              <a:ext uri="{FF2B5EF4-FFF2-40B4-BE49-F238E27FC236}">
                <a16:creationId xmlns:a16="http://schemas.microsoft.com/office/drawing/2014/main" id="{FEFFD25E-B206-4F85-AC88-3DC8FAC42C76}"/>
              </a:ext>
            </a:extLst>
          </p:cNvPr>
          <p:cNvSpPr/>
          <p:nvPr/>
        </p:nvSpPr>
        <p:spPr>
          <a:xfrm>
            <a:off x="5612422" y="4176348"/>
            <a:ext cx="1143000" cy="1200150"/>
          </a:xfrm>
          <a:prstGeom prst="rect">
            <a:avLst/>
          </a:prstGeom>
          <a:noFill/>
          <a:ln w="28575" cap="flat">
            <a:solidFill>
              <a:srgbClr val="41719C"/>
            </a:solidFill>
            <a:prstDash val="solid"/>
            <a:miter/>
          </a:ln>
        </p:spPr>
        <p:txBody>
          <a:bodyPr vert="horz" wrap="square" lIns="91440" tIns="45720" rIns="91440" bIns="4572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graphicFrame>
        <p:nvGraphicFramePr>
          <p:cNvPr id="9" name="Table 6">
            <a:extLst>
              <a:ext uri="{FF2B5EF4-FFF2-40B4-BE49-F238E27FC236}">
                <a16:creationId xmlns:a16="http://schemas.microsoft.com/office/drawing/2014/main" id="{C25E5205-DF3B-4C85-81C4-91040249AA0F}"/>
              </a:ext>
            </a:extLst>
          </p:cNvPr>
          <p:cNvGraphicFramePr>
            <a:graphicFrameLocks noGrp="1"/>
          </p:cNvGraphicFramePr>
          <p:nvPr/>
        </p:nvGraphicFramePr>
        <p:xfrm>
          <a:off x="5955322" y="1890348"/>
          <a:ext cx="3667081" cy="1571625"/>
        </p:xfrm>
        <a:graphic>
          <a:graphicData uri="http://schemas.openxmlformats.org/drawingml/2006/table">
            <a:tbl>
              <a:tblPr>
                <a:effectLst/>
              </a:tblPr>
              <a:tblGrid>
                <a:gridCol w="333371">
                  <a:extLst>
                    <a:ext uri="{9D8B030D-6E8A-4147-A177-3AD203B41FA5}">
                      <a16:colId xmlns:a16="http://schemas.microsoft.com/office/drawing/2014/main" val="2587798562"/>
                    </a:ext>
                  </a:extLst>
                </a:gridCol>
                <a:gridCol w="333371">
                  <a:extLst>
                    <a:ext uri="{9D8B030D-6E8A-4147-A177-3AD203B41FA5}">
                      <a16:colId xmlns:a16="http://schemas.microsoft.com/office/drawing/2014/main" val="2266516186"/>
                    </a:ext>
                  </a:extLst>
                </a:gridCol>
                <a:gridCol w="333371">
                  <a:extLst>
                    <a:ext uri="{9D8B030D-6E8A-4147-A177-3AD203B41FA5}">
                      <a16:colId xmlns:a16="http://schemas.microsoft.com/office/drawing/2014/main" val="2063817820"/>
                    </a:ext>
                  </a:extLst>
                </a:gridCol>
                <a:gridCol w="333371">
                  <a:extLst>
                    <a:ext uri="{9D8B030D-6E8A-4147-A177-3AD203B41FA5}">
                      <a16:colId xmlns:a16="http://schemas.microsoft.com/office/drawing/2014/main" val="298602258"/>
                    </a:ext>
                  </a:extLst>
                </a:gridCol>
                <a:gridCol w="333371">
                  <a:extLst>
                    <a:ext uri="{9D8B030D-6E8A-4147-A177-3AD203B41FA5}">
                      <a16:colId xmlns:a16="http://schemas.microsoft.com/office/drawing/2014/main" val="556643795"/>
                    </a:ext>
                  </a:extLst>
                </a:gridCol>
                <a:gridCol w="333371">
                  <a:extLst>
                    <a:ext uri="{9D8B030D-6E8A-4147-A177-3AD203B41FA5}">
                      <a16:colId xmlns:a16="http://schemas.microsoft.com/office/drawing/2014/main" val="3952354882"/>
                    </a:ext>
                  </a:extLst>
                </a:gridCol>
                <a:gridCol w="333371">
                  <a:extLst>
                    <a:ext uri="{9D8B030D-6E8A-4147-A177-3AD203B41FA5}">
                      <a16:colId xmlns:a16="http://schemas.microsoft.com/office/drawing/2014/main" val="1077108598"/>
                    </a:ext>
                  </a:extLst>
                </a:gridCol>
                <a:gridCol w="333371">
                  <a:extLst>
                    <a:ext uri="{9D8B030D-6E8A-4147-A177-3AD203B41FA5}">
                      <a16:colId xmlns:a16="http://schemas.microsoft.com/office/drawing/2014/main" val="2300692598"/>
                    </a:ext>
                  </a:extLst>
                </a:gridCol>
                <a:gridCol w="333371">
                  <a:extLst>
                    <a:ext uri="{9D8B030D-6E8A-4147-A177-3AD203B41FA5}">
                      <a16:colId xmlns:a16="http://schemas.microsoft.com/office/drawing/2014/main" val="333492451"/>
                    </a:ext>
                  </a:extLst>
                </a:gridCol>
                <a:gridCol w="333371">
                  <a:extLst>
                    <a:ext uri="{9D8B030D-6E8A-4147-A177-3AD203B41FA5}">
                      <a16:colId xmlns:a16="http://schemas.microsoft.com/office/drawing/2014/main" val="1421454665"/>
                    </a:ext>
                  </a:extLst>
                </a:gridCol>
                <a:gridCol w="333371">
                  <a:extLst>
                    <a:ext uri="{9D8B030D-6E8A-4147-A177-3AD203B41FA5}">
                      <a16:colId xmlns:a16="http://schemas.microsoft.com/office/drawing/2014/main" val="2881508973"/>
                    </a:ext>
                  </a:extLst>
                </a:gridCol>
              </a:tblGrid>
              <a:tr h="142875">
                <a:tc>
                  <a:txBody>
                    <a:bodyPr/>
                    <a:lstStyle/>
                    <a:p>
                      <a:pPr lvl="0" algn="ctr" fontAlgn="b"/>
                      <a:r>
                        <a:rPr lang="en-US" sz="800" b="0" i="0" u="none" strike="noStrike">
                          <a:solidFill>
                            <a:srgbClr val="000000"/>
                          </a:solidFill>
                          <a:latin typeface="Calibri"/>
                        </a:rPr>
                        <a:t>0.92</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0.93</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0.94</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0.37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0.85</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0.93</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0.99</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4387341"/>
                  </a:ext>
                </a:extLst>
              </a:tr>
              <a:tr h="142875">
                <a:tc>
                  <a:txBody>
                    <a:bodyPr/>
                    <a:lstStyle/>
                    <a:p>
                      <a:pPr lvl="0" algn="ctr" fontAlgn="b"/>
                      <a:r>
                        <a:rPr lang="en-US" sz="800" b="0" i="0" u="none" strike="noStrike">
                          <a:solidFill>
                            <a:srgbClr val="000000"/>
                          </a:solidFill>
                          <a:latin typeface="Calibri"/>
                        </a:rPr>
                        <a:t>0.95</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0.56</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0.31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0.75</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0.95</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0.91</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5400956"/>
                  </a:ext>
                </a:extLst>
              </a:tr>
              <a:tr h="142875">
                <a:tc>
                  <a:txBody>
                    <a:bodyPr/>
                    <a:lstStyle/>
                    <a:p>
                      <a:pPr lvl="0" algn="ctr" fontAlgn="b"/>
                      <a:r>
                        <a:rPr lang="en-US" sz="800" b="0" i="0" u="none" strike="noStrike">
                          <a:solidFill>
                            <a:srgbClr val="000000"/>
                          </a:solidFill>
                          <a:latin typeface="Calibri"/>
                        </a:rPr>
                        <a:t>0.89</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0.55</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0.92</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92016092"/>
                  </a:ext>
                </a:extLst>
              </a:tr>
              <a:tr h="142875">
                <a:tc>
                  <a:txBody>
                    <a:bodyPr/>
                    <a:lstStyle/>
                    <a:p>
                      <a:pPr lvl="0" algn="ctr" fontAlgn="b"/>
                      <a:r>
                        <a:rPr lang="en-US" sz="800" b="0" i="0" u="none" strike="noStrike">
                          <a:solidFill>
                            <a:srgbClr val="000000"/>
                          </a:solidFill>
                          <a:latin typeface="Calibri"/>
                        </a:rPr>
                        <a:t>0.96</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0.95</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0.88</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0.94</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0.56</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0.46</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0.90</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0.95</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57094552"/>
                  </a:ext>
                </a:extLst>
              </a:tr>
              <a:tr h="142875">
                <a:tc>
                  <a:txBody>
                    <a:bodyPr/>
                    <a:lstStyle/>
                    <a:p>
                      <a:pPr lvl="0" algn="ctr" fontAlgn="b"/>
                      <a:r>
                        <a:rPr lang="en-US" sz="800" b="0" i="0" u="none" strike="noStrike">
                          <a:solidFill>
                            <a:srgbClr val="000000"/>
                          </a:solidFill>
                          <a:latin typeface="Calibri"/>
                        </a:rPr>
                        <a:t>0.71</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0.37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0.80</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0.88</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0.85</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42558219"/>
                  </a:ext>
                </a:extLst>
              </a:tr>
              <a:tr h="142875">
                <a:tc>
                  <a:txBody>
                    <a:bodyPr/>
                    <a:lstStyle/>
                    <a:p>
                      <a:pPr lvl="0" algn="ctr" fontAlgn="b"/>
                      <a:r>
                        <a:rPr lang="en-US" sz="800" b="0" i="0" u="none" strike="noStrike">
                          <a:solidFill>
                            <a:srgbClr val="000000"/>
                          </a:solidFill>
                          <a:latin typeface="Calibri"/>
                        </a:rPr>
                        <a:t>0.49</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0.60</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0.58</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0.50</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0.60</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0.58</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0.50</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0.45</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0.33</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4701950"/>
                  </a:ext>
                </a:extLst>
              </a:tr>
              <a:tr h="142875">
                <a:tc>
                  <a:txBody>
                    <a:bodyPr/>
                    <a:lstStyle/>
                    <a:p>
                      <a:pPr lvl="0" algn="ctr" fontAlgn="b"/>
                      <a:r>
                        <a:rPr lang="en-US" sz="800" b="0" i="0" u="none" strike="noStrike">
                          <a:solidFill>
                            <a:srgbClr val="000000"/>
                          </a:solidFill>
                          <a:latin typeface="Calibri"/>
                        </a:rPr>
                        <a:t>0.86</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0.84</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0.74</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0.58</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0.39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0.73</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0.74</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65843215"/>
                  </a:ext>
                </a:extLst>
              </a:tr>
              <a:tr h="142875">
                <a:tc>
                  <a:txBody>
                    <a:bodyPr/>
                    <a:lstStyle/>
                    <a:p>
                      <a:pPr lvl="0" algn="ctr" fontAlgn="b"/>
                      <a:r>
                        <a:rPr lang="en-US" sz="800" b="0" i="0" u="none" strike="noStrike">
                          <a:solidFill>
                            <a:srgbClr val="000000"/>
                          </a:solidFill>
                          <a:latin typeface="Calibri"/>
                        </a:rPr>
                        <a:t>0.96</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0.54</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0.85</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0.48</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0.37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0.88</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0.90</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0.94</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0.93</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1010131"/>
                  </a:ext>
                </a:extLst>
              </a:tr>
              <a:tr h="142875">
                <a:tc>
                  <a:txBody>
                    <a:bodyPr/>
                    <a:lstStyle/>
                    <a:p>
                      <a:pPr lvl="0" algn="ctr" fontAlgn="b"/>
                      <a:r>
                        <a:rPr lang="en-US" sz="800" b="0" i="0" u="none" strike="noStrike">
                          <a:solidFill>
                            <a:srgbClr val="000000"/>
                          </a:solidFill>
                          <a:latin typeface="Calibri"/>
                        </a:rPr>
                        <a:t>0.69</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0.56</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0.66</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0.43</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0.42</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0.73</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0.90</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0.99</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09388102"/>
                  </a:ext>
                </a:extLst>
              </a:tr>
              <a:tr h="142875">
                <a:tc>
                  <a:txBody>
                    <a:bodyPr/>
                    <a:lstStyle/>
                    <a:p>
                      <a:pPr lvl="0" algn="ctr" fontAlgn="b"/>
                      <a:r>
                        <a:rPr lang="en-US" sz="800" b="0" i="0" u="none" strike="noStrike">
                          <a:solidFill>
                            <a:srgbClr val="000000"/>
                          </a:solidFill>
                          <a:latin typeface="Calibri"/>
                        </a:rPr>
                        <a:t>0.79</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0.73</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0.90</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0.33</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0.69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0.73</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0.93</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0.97</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37995109"/>
                  </a:ext>
                </a:extLst>
              </a:tr>
              <a:tr h="142875">
                <a:tc>
                  <a:txBody>
                    <a:bodyPr/>
                    <a:lstStyle/>
                    <a:p>
                      <a:pPr lvl="0" algn="ctr" fontAlgn="b"/>
                      <a:r>
                        <a:rPr lang="en-US" sz="800" b="0" i="0" u="none" strike="noStrike">
                          <a:solidFill>
                            <a:srgbClr val="000000"/>
                          </a:solidFill>
                          <a:latin typeface="Calibri"/>
                        </a:rPr>
                        <a:t>0.91</a:t>
                      </a:r>
                    </a:p>
                  </a:txBody>
                  <a:tcPr marL="7141" marR="7141" marT="7141"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0.94</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0.41</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0.78</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0.78</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0.77</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0.89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0.99</a:t>
                      </a:r>
                    </a:p>
                  </a:txBody>
                  <a:tcPr marL="7141" marR="7141" marT="7141"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800" b="0" i="0" u="none" strike="noStrike">
                          <a:solidFill>
                            <a:srgbClr val="000000"/>
                          </a:solidFill>
                          <a:latin typeface="Calibri"/>
                        </a:rPr>
                        <a:t>0.93</a:t>
                      </a:r>
                    </a:p>
                  </a:txBody>
                  <a:tcPr marL="7141" marR="7141" marT="7141"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4139833188"/>
                  </a:ext>
                </a:extLst>
              </a:tr>
            </a:tbl>
          </a:graphicData>
        </a:graphic>
      </p:graphicFrame>
      <p:cxnSp>
        <p:nvCxnSpPr>
          <p:cNvPr id="10" name="Straight Connector 14">
            <a:extLst>
              <a:ext uri="{FF2B5EF4-FFF2-40B4-BE49-F238E27FC236}">
                <a16:creationId xmlns:a16="http://schemas.microsoft.com/office/drawing/2014/main" id="{E5963DD2-D72B-4427-9F69-76E704EA7E29}"/>
              </a:ext>
            </a:extLst>
          </p:cNvPr>
          <p:cNvCxnSpPr/>
          <p:nvPr/>
        </p:nvCxnSpPr>
        <p:spPr>
          <a:xfrm rot="5400013" flipH="1" flipV="1">
            <a:off x="4640872" y="2861898"/>
            <a:ext cx="2286000" cy="342900"/>
          </a:xfrm>
          <a:prstGeom prst="straightConnector1">
            <a:avLst/>
          </a:prstGeom>
          <a:noFill/>
          <a:ln w="19046" cap="flat">
            <a:solidFill>
              <a:srgbClr val="44546A"/>
            </a:solidFill>
            <a:prstDash val="solid"/>
            <a:miter/>
          </a:ln>
        </p:spPr>
      </p:cxnSp>
      <p:cxnSp>
        <p:nvCxnSpPr>
          <p:cNvPr id="11" name="Straight Connector 17">
            <a:extLst>
              <a:ext uri="{FF2B5EF4-FFF2-40B4-BE49-F238E27FC236}">
                <a16:creationId xmlns:a16="http://schemas.microsoft.com/office/drawing/2014/main" id="{E5DD794D-15A2-4625-995F-8EEE441503F3}"/>
              </a:ext>
            </a:extLst>
          </p:cNvPr>
          <p:cNvCxnSpPr/>
          <p:nvPr/>
        </p:nvCxnSpPr>
        <p:spPr>
          <a:xfrm flipV="1">
            <a:off x="6755422" y="3490548"/>
            <a:ext cx="2857500" cy="1885950"/>
          </a:xfrm>
          <a:prstGeom prst="straightConnector1">
            <a:avLst/>
          </a:prstGeom>
          <a:noFill/>
          <a:ln w="19046" cap="flat">
            <a:solidFill>
              <a:srgbClr val="44546A"/>
            </a:solidFill>
            <a:prstDash val="solid"/>
            <a:miter/>
          </a:ln>
        </p:spPr>
      </p:cxnSp>
      <p:sp>
        <p:nvSpPr>
          <p:cNvPr id="12" name="Content Placeholder 1">
            <a:extLst>
              <a:ext uri="{FF2B5EF4-FFF2-40B4-BE49-F238E27FC236}">
                <a16:creationId xmlns:a16="http://schemas.microsoft.com/office/drawing/2014/main" id="{E918EC71-65D2-4E99-96AE-6F82B29EC126}"/>
              </a:ext>
            </a:extLst>
          </p:cNvPr>
          <p:cNvSpPr txBox="1">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81C1106-D3A3-469D-BE0B-D29293A9D383}"/>
              </a:ext>
            </a:extLst>
          </p:cNvPr>
          <p:cNvSpPr txBox="1">
            <a:spLocks noGrp="1"/>
          </p:cNvSpPr>
          <p:nvPr>
            <p:ph type="title"/>
          </p:nvPr>
        </p:nvSpPr>
        <p:spPr/>
        <p:txBody>
          <a:bodyPr/>
          <a:lstStyle/>
          <a:p>
            <a:pPr lvl="0"/>
            <a:r>
              <a:rPr lang="en-US" i="1"/>
              <a:t>Region growing</a:t>
            </a:r>
          </a:p>
        </p:txBody>
      </p:sp>
      <p:sp>
        <p:nvSpPr>
          <p:cNvPr id="3" name="Rectangle 3">
            <a:extLst>
              <a:ext uri="{FF2B5EF4-FFF2-40B4-BE49-F238E27FC236}">
                <a16:creationId xmlns:a16="http://schemas.microsoft.com/office/drawing/2014/main" id="{88F57118-FB3E-4D06-9417-4FC080015643}"/>
              </a:ext>
            </a:extLst>
          </p:cNvPr>
          <p:cNvSpPr txBox="1">
            <a:spLocks noGrp="1"/>
          </p:cNvSpPr>
          <p:nvPr>
            <p:ph idx="1"/>
          </p:nvPr>
        </p:nvSpPr>
        <p:spPr/>
        <p:txBody>
          <a:bodyPr/>
          <a:lstStyle/>
          <a:p>
            <a:pPr lvl="0"/>
            <a:r>
              <a:rPr lang="en-US"/>
              <a:t>Groups pixels into larger regions.</a:t>
            </a:r>
          </a:p>
          <a:p>
            <a:pPr lvl="0"/>
            <a:r>
              <a:rPr lang="en-US"/>
              <a:t>Starts with a </a:t>
            </a:r>
            <a:r>
              <a:rPr lang="en-US" b="1"/>
              <a:t>seed </a:t>
            </a:r>
            <a:r>
              <a:rPr lang="en-US"/>
              <a:t>region.</a:t>
            </a:r>
          </a:p>
          <a:p>
            <a:pPr lvl="0"/>
            <a:r>
              <a:rPr lang="en-US" b="1"/>
              <a:t>Grows </a:t>
            </a:r>
            <a:r>
              <a:rPr lang="en-US"/>
              <a:t>region by </a:t>
            </a:r>
            <a:r>
              <a:rPr lang="en-US" b="1"/>
              <a:t>merging</a:t>
            </a:r>
            <a:r>
              <a:rPr lang="en-US"/>
              <a:t> neighboring pixels.</a:t>
            </a:r>
          </a:p>
        </p:txBody>
      </p:sp>
      <p:sp>
        <p:nvSpPr>
          <p:cNvPr id="4" name="Rectangle 4">
            <a:extLst>
              <a:ext uri="{FF2B5EF4-FFF2-40B4-BE49-F238E27FC236}">
                <a16:creationId xmlns:a16="http://schemas.microsoft.com/office/drawing/2014/main" id="{9EF0E87F-D423-40C9-B6FB-2C70953820A9}"/>
              </a:ext>
            </a:extLst>
          </p:cNvPr>
          <p:cNvSpPr txBox="1">
            <a:spLocks noGrp="1"/>
          </p:cNvSpPr>
          <p:nvPr>
            <p:ph idx="2"/>
          </p:nvPr>
        </p:nvSpPr>
        <p:spPr/>
        <p:txBody>
          <a:bodyPr/>
          <a:lstStyle/>
          <a:p>
            <a:pPr lvl="0"/>
            <a:r>
              <a:rPr lang="en-US"/>
              <a:t>Iterative process</a:t>
            </a:r>
          </a:p>
          <a:p>
            <a:pPr lvl="1"/>
            <a:r>
              <a:rPr lang="en-US"/>
              <a:t>How to start?</a:t>
            </a:r>
          </a:p>
          <a:p>
            <a:pPr lvl="1"/>
            <a:r>
              <a:rPr lang="en-US"/>
              <a:t>How to iterate?</a:t>
            </a:r>
          </a:p>
          <a:p>
            <a:pPr lvl="1"/>
            <a:r>
              <a:rPr lang="en-US"/>
              <a:t>When to stop?</a:t>
            </a:r>
          </a:p>
        </p:txBody>
      </p:sp>
      <p:sp>
        <p:nvSpPr>
          <p:cNvPr id="5" name="Rectangle 5">
            <a:extLst>
              <a:ext uri="{FF2B5EF4-FFF2-40B4-BE49-F238E27FC236}">
                <a16:creationId xmlns:a16="http://schemas.microsoft.com/office/drawing/2014/main" id="{4DE71C91-A950-403B-8B6B-0CB52250C89B}"/>
              </a:ext>
            </a:extLst>
          </p:cNvPr>
          <p:cNvSpPr/>
          <p:nvPr/>
        </p:nvSpPr>
        <p:spPr>
          <a:xfrm>
            <a:off x="4367210" y="5157792"/>
            <a:ext cx="1368427" cy="720720"/>
          </a:xfrm>
          <a:prstGeom prst="rect">
            <a:avLst/>
          </a:prstGeom>
          <a:solidFill>
            <a:srgbClr val="C78383"/>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000" b="0" i="0" u="none" strike="noStrike" kern="1200" cap="none" spc="0" baseline="0">
                <a:solidFill>
                  <a:srgbClr val="000000"/>
                </a:solidFill>
                <a:uFillTx/>
                <a:latin typeface="Arial" pitchFamily="34"/>
              </a:rPr>
              <a:t>Initial</a:t>
            </a:r>
            <a:br>
              <a:rPr lang="pt-PT" sz="2000" b="0" i="0" u="none" strike="noStrike" kern="1200" cap="none" spc="0" baseline="0">
                <a:solidFill>
                  <a:srgbClr val="000000"/>
                </a:solidFill>
                <a:uFillTx/>
                <a:latin typeface="Arial" pitchFamily="34"/>
              </a:rPr>
            </a:br>
            <a:r>
              <a:rPr lang="pt-PT" sz="2000" b="0" i="0" u="none" strike="noStrike" kern="1200" cap="none" spc="0" baseline="0">
                <a:solidFill>
                  <a:srgbClr val="000000"/>
                </a:solidFill>
                <a:uFillTx/>
                <a:latin typeface="Arial" pitchFamily="34"/>
              </a:rPr>
              <a:t>Regions</a:t>
            </a:r>
          </a:p>
        </p:txBody>
      </p:sp>
      <p:sp>
        <p:nvSpPr>
          <p:cNvPr id="6" name="Rectangle 6">
            <a:extLst>
              <a:ext uri="{FF2B5EF4-FFF2-40B4-BE49-F238E27FC236}">
                <a16:creationId xmlns:a16="http://schemas.microsoft.com/office/drawing/2014/main" id="{D1A20AE9-67A1-4401-8CD9-12F4285F2CDB}"/>
              </a:ext>
            </a:extLst>
          </p:cNvPr>
          <p:cNvSpPr/>
          <p:nvPr/>
        </p:nvSpPr>
        <p:spPr>
          <a:xfrm>
            <a:off x="6383334" y="5157792"/>
            <a:ext cx="1368427" cy="720720"/>
          </a:xfrm>
          <a:prstGeom prst="rect">
            <a:avLst/>
          </a:prstGeom>
          <a:solidFill>
            <a:srgbClr val="C78383"/>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000" b="0" i="0" u="none" strike="noStrike" kern="1200" cap="none" spc="0" baseline="0">
                <a:solidFill>
                  <a:srgbClr val="000000"/>
                </a:solidFill>
                <a:uFillTx/>
                <a:latin typeface="Arial" pitchFamily="34"/>
              </a:rPr>
              <a:t>Iterations</a:t>
            </a:r>
          </a:p>
        </p:txBody>
      </p:sp>
      <p:sp>
        <p:nvSpPr>
          <p:cNvPr id="7" name="Rectangle 7">
            <a:extLst>
              <a:ext uri="{FF2B5EF4-FFF2-40B4-BE49-F238E27FC236}">
                <a16:creationId xmlns:a16="http://schemas.microsoft.com/office/drawing/2014/main" id="{94847214-6294-4C49-8163-F44AAF0AB6B8}"/>
              </a:ext>
            </a:extLst>
          </p:cNvPr>
          <p:cNvSpPr/>
          <p:nvPr/>
        </p:nvSpPr>
        <p:spPr>
          <a:xfrm>
            <a:off x="8399468" y="5157792"/>
            <a:ext cx="1368427" cy="720720"/>
          </a:xfrm>
          <a:prstGeom prst="rect">
            <a:avLst/>
          </a:prstGeom>
          <a:solidFill>
            <a:srgbClr val="C78383"/>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000" b="0" i="0" u="none" strike="noStrike" kern="1200" cap="none" spc="0" baseline="0">
                <a:solidFill>
                  <a:srgbClr val="000000"/>
                </a:solidFill>
                <a:uFillTx/>
                <a:latin typeface="Arial" pitchFamily="34"/>
              </a:rPr>
              <a:t>Stop</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000" b="0" i="0" u="none" strike="noStrike" kern="1200" cap="none" spc="0" baseline="0">
                <a:solidFill>
                  <a:srgbClr val="000000"/>
                </a:solidFill>
                <a:uFillTx/>
                <a:latin typeface="Arial" pitchFamily="34"/>
              </a:rPr>
              <a:t>Condition</a:t>
            </a:r>
          </a:p>
        </p:txBody>
      </p:sp>
      <p:sp>
        <p:nvSpPr>
          <p:cNvPr id="8" name="AutoShape 8">
            <a:extLst>
              <a:ext uri="{FF2B5EF4-FFF2-40B4-BE49-F238E27FC236}">
                <a16:creationId xmlns:a16="http://schemas.microsoft.com/office/drawing/2014/main" id="{FE671736-D154-4F93-933F-A1DE4DF32059}"/>
              </a:ext>
            </a:extLst>
          </p:cNvPr>
          <p:cNvSpPr/>
          <p:nvPr/>
        </p:nvSpPr>
        <p:spPr>
          <a:xfrm>
            <a:off x="5808661" y="5375272"/>
            <a:ext cx="574672" cy="287341"/>
          </a:xfrm>
          <a:custGeom>
            <a:avLst>
              <a:gd name="f0" fmla="val 162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9" name="AutoShape 9">
            <a:extLst>
              <a:ext uri="{FF2B5EF4-FFF2-40B4-BE49-F238E27FC236}">
                <a16:creationId xmlns:a16="http://schemas.microsoft.com/office/drawing/2014/main" id="{A6A84E78-30C8-4766-8FAC-D3D0FCE31A05}"/>
              </a:ext>
            </a:extLst>
          </p:cNvPr>
          <p:cNvSpPr/>
          <p:nvPr/>
        </p:nvSpPr>
        <p:spPr>
          <a:xfrm>
            <a:off x="7824785" y="5373691"/>
            <a:ext cx="574672" cy="287341"/>
          </a:xfrm>
          <a:custGeom>
            <a:avLst>
              <a:gd name="f0" fmla="val 162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10" name="AutoShape 10">
            <a:extLst>
              <a:ext uri="{FF2B5EF4-FFF2-40B4-BE49-F238E27FC236}">
                <a16:creationId xmlns:a16="http://schemas.microsoft.com/office/drawing/2014/main" id="{899E54ED-383D-482B-B6E2-574153B00A23}"/>
              </a:ext>
            </a:extLst>
          </p:cNvPr>
          <p:cNvSpPr/>
          <p:nvPr/>
        </p:nvSpPr>
        <p:spPr>
          <a:xfrm rot="10800009" flipV="1">
            <a:off x="7319955" y="4508503"/>
            <a:ext cx="1439859" cy="792163"/>
          </a:xfrm>
          <a:custGeom>
            <a:avLst/>
            <a:gdLst>
              <a:gd name="f0" fmla="val 10800000"/>
              <a:gd name="f1" fmla="val 5400000"/>
              <a:gd name="f2" fmla="val 180"/>
              <a:gd name="f3" fmla="val w"/>
              <a:gd name="f4" fmla="val h"/>
              <a:gd name="f5" fmla="val 0"/>
              <a:gd name="f6" fmla="val 21600"/>
              <a:gd name="f7" fmla="val 16200"/>
              <a:gd name="f8" fmla="val 10800"/>
              <a:gd name="f9" fmla="val 7817"/>
              <a:gd name="f10" fmla="val 13782"/>
              <a:gd name="f11" fmla="val 5400"/>
              <a:gd name="f12" fmla="val 4835"/>
              <a:gd name="f13" fmla="val 16764"/>
              <a:gd name="f14" fmla="val 21599"/>
              <a:gd name="f15" fmla="val 10799"/>
              <a:gd name="f16" fmla="val 24300"/>
              <a:gd name="f17" fmla="val 18900"/>
              <a:gd name="f18" fmla="val 13500"/>
              <a:gd name="f19" fmla="+- 0 0 -90"/>
              <a:gd name="f20" fmla="*/ f3 1 21600"/>
              <a:gd name="f21" fmla="*/ f4 1 21600"/>
              <a:gd name="f22" fmla="+- f6 0 f5"/>
              <a:gd name="f23" fmla="*/ f19 f0 1"/>
              <a:gd name="f24" fmla="*/ f22 1 21600"/>
              <a:gd name="f25" fmla="*/ 2147483646 f22 1"/>
              <a:gd name="f26" fmla="*/ 0 f22 1"/>
              <a:gd name="f27" fmla="*/ 3163 f22 1"/>
              <a:gd name="f28" fmla="*/ 18437 f22 1"/>
              <a:gd name="f29" fmla="*/ f23 1 f2"/>
              <a:gd name="f30" fmla="*/ f25 1 21600"/>
              <a:gd name="f31" fmla="*/ f26 1 21600"/>
              <a:gd name="f32" fmla="*/ f27 1 21600"/>
              <a:gd name="f33" fmla="*/ f28 1 21600"/>
              <a:gd name="f34" fmla="+- f29 0 f1"/>
              <a:gd name="f35" fmla="*/ f30 1 f24"/>
              <a:gd name="f36" fmla="*/ f31 1 f24"/>
              <a:gd name="f37" fmla="*/ f32 1 f24"/>
              <a:gd name="f38" fmla="*/ f33 1 f24"/>
              <a:gd name="f39" fmla="*/ f37 f20 1"/>
              <a:gd name="f40" fmla="*/ f38 f20 1"/>
              <a:gd name="f41" fmla="*/ f38 f21 1"/>
              <a:gd name="f42" fmla="*/ f37 f21 1"/>
              <a:gd name="f43" fmla="*/ f35 f20 1"/>
              <a:gd name="f44" fmla="*/ f36 f21 1"/>
              <a:gd name="f45" fmla="*/ f35 f21 1"/>
            </a:gdLst>
            <a:ahLst/>
            <a:cxnLst>
              <a:cxn ang="3cd4">
                <a:pos x="hc" y="t"/>
              </a:cxn>
              <a:cxn ang="0">
                <a:pos x="r" y="vc"/>
              </a:cxn>
              <a:cxn ang="cd4">
                <a:pos x="hc" y="b"/>
              </a:cxn>
              <a:cxn ang="cd2">
                <a:pos x="l" y="vc"/>
              </a:cxn>
              <a:cxn ang="f34">
                <a:pos x="f43" y="f44"/>
              </a:cxn>
              <a:cxn ang="f34">
                <a:pos x="f43" y="f45"/>
              </a:cxn>
              <a:cxn ang="f34">
                <a:pos x="f43" y="f45"/>
              </a:cxn>
              <a:cxn ang="f34">
                <a:pos x="f43" y="f45"/>
              </a:cxn>
              <a:cxn ang="f34">
                <a:pos x="f43" y="f45"/>
              </a:cxn>
              <a:cxn ang="f34">
                <a:pos x="f43" y="f45"/>
              </a:cxn>
            </a:cxnLst>
            <a:rect l="f39" t="f42" r="f40" b="f41"/>
            <a:pathLst>
              <a:path w="21600" h="21600">
                <a:moveTo>
                  <a:pt x="f7" y="f8"/>
                </a:moveTo>
                <a:cubicBezTo>
                  <a:pt x="f7" y="f9"/>
                  <a:pt x="f10" y="f11"/>
                  <a:pt x="f8" y="f11"/>
                </a:cubicBezTo>
                <a:cubicBezTo>
                  <a:pt x="f9" y="f11"/>
                  <a:pt x="f11" y="f9"/>
                  <a:pt x="f11" y="f8"/>
                </a:cubicBezTo>
                <a:lnTo>
                  <a:pt x="f5" y="f8"/>
                </a:lnTo>
                <a:cubicBezTo>
                  <a:pt x="f5" y="f12"/>
                  <a:pt x="f12" y="f5"/>
                  <a:pt x="f8" y="f5"/>
                </a:cubicBezTo>
                <a:cubicBezTo>
                  <a:pt x="f13" y="f5"/>
                  <a:pt x="f14" y="f12"/>
                  <a:pt x="f6" y="f15"/>
                </a:cubicBezTo>
                <a:lnTo>
                  <a:pt x="f6" y="f8"/>
                </a:lnTo>
                <a:lnTo>
                  <a:pt x="f16" y="f8"/>
                </a:lnTo>
                <a:lnTo>
                  <a:pt x="f17" y="f7"/>
                </a:lnTo>
                <a:lnTo>
                  <a:pt x="f18" y="f8"/>
                </a:lnTo>
                <a:lnTo>
                  <a:pt x="f7" y="f8"/>
                </a:lnTo>
                <a:close/>
              </a:path>
            </a:pathLst>
          </a:custGeom>
          <a:noFill/>
          <a:ln w="9528" cap="flat">
            <a:solidFill>
              <a:srgbClr val="00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
        <p:nvSpPr>
          <p:cNvPr id="11" name="AutoShape 11">
            <a:extLst>
              <a:ext uri="{FF2B5EF4-FFF2-40B4-BE49-F238E27FC236}">
                <a16:creationId xmlns:a16="http://schemas.microsoft.com/office/drawing/2014/main" id="{5FD66B6D-51FE-4BFA-8F5A-3C21045AAFA3}"/>
              </a:ext>
            </a:extLst>
          </p:cNvPr>
          <p:cNvSpPr/>
          <p:nvPr/>
        </p:nvSpPr>
        <p:spPr>
          <a:xfrm flipV="1">
            <a:off x="9407530" y="4510085"/>
            <a:ext cx="360365" cy="503240"/>
          </a:xfrm>
          <a:custGeom>
            <a:avLst>
              <a:gd name="f0" fmla="val 162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val f7"/>
              <a:gd name="f15" fmla="val f8"/>
              <a:gd name="f16" fmla="pin 0 f1 10800"/>
              <a:gd name="f17" fmla="pin 0 f0 216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1"/>
              <a:gd name="f29" fmla="+- 21600 0 f22"/>
              <a:gd name="f30" fmla="*/ f21 f12 1"/>
              <a:gd name="f31" fmla="*/ f22 f13 1"/>
              <a:gd name="f32" fmla="+- f25 0 f3"/>
              <a:gd name="f33" fmla="+- f26 0 f3"/>
              <a:gd name="f34" fmla="*/ 0 f27 1"/>
              <a:gd name="f35" fmla="*/ 21600 f27 1"/>
              <a:gd name="f36" fmla="*/ f29 f21 1"/>
              <a:gd name="f37" fmla="*/ f28 f12 1"/>
              <a:gd name="f38" fmla="*/ f36 1 10800"/>
              <a:gd name="f39" fmla="*/ f34 1 f27"/>
              <a:gd name="f40" fmla="*/ f35 1 f27"/>
              <a:gd name="f41" fmla="+- f22 f38 0"/>
              <a:gd name="f42" fmla="*/ f39 f13 1"/>
              <a:gd name="f43" fmla="*/ f39 f12 1"/>
              <a:gd name="f44" fmla="*/ f40 f12 1"/>
              <a:gd name="f45" fmla="*/ f41 f13 1"/>
            </a:gdLst>
            <a:ahLst>
              <a:ahXY gdRefX="f1" minX="f7" maxX="f9" gdRefY="f0" minY="f7" maxY="f8">
                <a:pos x="f23" y="f24"/>
              </a:ahXY>
            </a:ahLst>
            <a:cxnLst>
              <a:cxn ang="3cd4">
                <a:pos x="hc" y="t"/>
              </a:cxn>
              <a:cxn ang="0">
                <a:pos x="r" y="vc"/>
              </a:cxn>
              <a:cxn ang="cd4">
                <a:pos x="hc" y="b"/>
              </a:cxn>
              <a:cxn ang="cd2">
                <a:pos x="l" y="vc"/>
              </a:cxn>
              <a:cxn ang="f32">
                <a:pos x="f43" y="f31"/>
              </a:cxn>
              <a:cxn ang="f33">
                <a:pos x="f44" y="f31"/>
              </a:cxn>
            </a:cxnLst>
            <a:rect l="f30" t="f42" r="f37" b="f45"/>
            <a:pathLst>
              <a:path w="21600" h="21600">
                <a:moveTo>
                  <a:pt x="f21" y="f7"/>
                </a:moveTo>
                <a:lnTo>
                  <a:pt x="f21" y="f22"/>
                </a:lnTo>
                <a:lnTo>
                  <a:pt x="f7" y="f22"/>
                </a:lnTo>
                <a:lnTo>
                  <a:pt x="f9" y="f8"/>
                </a:lnTo>
                <a:lnTo>
                  <a:pt x="f8" y="f22"/>
                </a:lnTo>
                <a:lnTo>
                  <a:pt x="f28" y="f22"/>
                </a:lnTo>
                <a:lnTo>
                  <a:pt x="f28" y="f7"/>
                </a:lnTo>
                <a:close/>
              </a:path>
            </a:pathLst>
          </a:cu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12" name="Text Box 12">
            <a:extLst>
              <a:ext uri="{FF2B5EF4-FFF2-40B4-BE49-F238E27FC236}">
                <a16:creationId xmlns:a16="http://schemas.microsoft.com/office/drawing/2014/main" id="{DBAD57F0-C9D5-4650-9C82-CF3F4ED9BB41}"/>
              </a:ext>
            </a:extLst>
          </p:cNvPr>
          <p:cNvSpPr txBox="1"/>
          <p:nvPr/>
        </p:nvSpPr>
        <p:spPr>
          <a:xfrm>
            <a:off x="8832847" y="3979861"/>
            <a:ext cx="998533" cy="45720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0" i="0" u="none" strike="noStrike" kern="1200" cap="none" spc="0" baseline="0">
                <a:solidFill>
                  <a:srgbClr val="000000"/>
                </a:solidFill>
                <a:uFillTx/>
                <a:latin typeface="Arial" pitchFamily="34"/>
              </a:rPr>
              <a:t>Finish</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Slide99">
    <p:spTree>
      <p:nvGrpSpPr>
        <p:cNvPr id="1" name=""/>
        <p:cNvGrpSpPr/>
        <p:nvPr/>
      </p:nvGrpSpPr>
      <p:grpSpPr>
        <a:xfrm>
          <a:off x="0" y="0"/>
          <a:ext cx="0" cy="0"/>
          <a:chOff x="0" y="0"/>
          <a:chExt cx="0" cy="0"/>
        </a:xfrm>
      </p:grpSpPr>
      <p:sp>
        <p:nvSpPr>
          <p:cNvPr id="2" name="Marcador de Posição do Rodapé 1">
            <a:extLst>
              <a:ext uri="{FF2B5EF4-FFF2-40B4-BE49-F238E27FC236}">
                <a16:creationId xmlns:a16="http://schemas.microsoft.com/office/drawing/2014/main" id="{30493D6F-752D-4BF8-AFE7-519B37DF778F}"/>
              </a:ext>
            </a:extLst>
          </p:cNvPr>
          <p:cNvSpPr txBox="1"/>
          <p:nvPr/>
        </p:nvSpPr>
        <p:spPr>
          <a:xfrm>
            <a:off x="1981203" y="6243642"/>
            <a:ext cx="2133596" cy="457200"/>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0000FF"/>
                </a:solidFill>
                <a:uFillTx/>
                <a:latin typeface="Arial" pitchFamily="34"/>
              </a:rPr>
              <a:t>VC 14/15 - TP9 - Region-Based Segmentation</a:t>
            </a:r>
            <a:endParaRPr lang="pt-PT" sz="1400" b="0" i="0" u="none" strike="noStrike" kern="1200" cap="none" spc="0" baseline="0">
              <a:solidFill>
                <a:srgbClr val="0000FF"/>
              </a:solidFill>
              <a:uFillTx/>
              <a:latin typeface="Arial" pitchFamily="34"/>
            </a:endParaRPr>
          </a:p>
        </p:txBody>
      </p:sp>
      <p:sp>
        <p:nvSpPr>
          <p:cNvPr id="3" name="Rectangle 5">
            <a:extLst>
              <a:ext uri="{FF2B5EF4-FFF2-40B4-BE49-F238E27FC236}">
                <a16:creationId xmlns:a16="http://schemas.microsoft.com/office/drawing/2014/main" id="{2C1515D3-6A4A-4B5A-8B5E-8807A1AF879F}"/>
              </a:ext>
            </a:extLst>
          </p:cNvPr>
          <p:cNvSpPr/>
          <p:nvPr/>
        </p:nvSpPr>
        <p:spPr>
          <a:xfrm>
            <a:off x="1524003" y="0"/>
            <a:ext cx="9144000" cy="6858000"/>
          </a:xfrm>
          <a:prstGeom prst="rect">
            <a:avLst/>
          </a:prstGeom>
          <a:solidFill>
            <a:srgbClr val="FFFFFF"/>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pic>
        <p:nvPicPr>
          <p:cNvPr id="4" name="Picture 4" descr="region_growing">
            <a:extLst>
              <a:ext uri="{FF2B5EF4-FFF2-40B4-BE49-F238E27FC236}">
                <a16:creationId xmlns:a16="http://schemas.microsoft.com/office/drawing/2014/main" id="{F4D4B767-4DF4-4E11-ACDD-4215502A1898}"/>
              </a:ext>
            </a:extLst>
          </p:cNvPr>
          <p:cNvPicPr>
            <a:picLocks noChangeAspect="1"/>
          </p:cNvPicPr>
          <p:nvPr/>
        </p:nvPicPr>
        <p:blipFill>
          <a:blip r:embed="rId2"/>
          <a:srcRect/>
          <a:stretch>
            <a:fillRect/>
          </a:stretch>
        </p:blipFill>
        <p:spPr>
          <a:xfrm>
            <a:off x="2695578" y="0"/>
            <a:ext cx="6800850" cy="6858000"/>
          </a:xfrm>
          <a:prstGeom prst="rect">
            <a:avLst/>
          </a:prstGeom>
          <a:noFill/>
          <a:ln cap="flat">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102">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B73EBBB-D34E-4E5C-B465-917476115988}"/>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555A164-E6EF-47F8-BE9C-EE835801616B}" type="slidenum">
              <a:t>22</a:t>
            </a:fld>
            <a:endParaRPr lang="en-US" sz="1200" b="0" i="0" u="none" strike="noStrike" kern="1200" cap="none" spc="0" baseline="0">
              <a:solidFill>
                <a:srgbClr val="898989"/>
              </a:solidFill>
              <a:uFillTx/>
              <a:latin typeface="Calibri"/>
            </a:endParaRPr>
          </a:p>
        </p:txBody>
      </p:sp>
      <p:sp>
        <p:nvSpPr>
          <p:cNvPr id="3" name="Rectangle 2">
            <a:extLst>
              <a:ext uri="{FF2B5EF4-FFF2-40B4-BE49-F238E27FC236}">
                <a16:creationId xmlns:a16="http://schemas.microsoft.com/office/drawing/2014/main" id="{11D9F0F2-33DA-4524-8F39-9D3DAAF85D7B}"/>
              </a:ext>
            </a:extLst>
          </p:cNvPr>
          <p:cNvSpPr txBox="1">
            <a:spLocks noGrp="1"/>
          </p:cNvSpPr>
          <p:nvPr>
            <p:ph type="title"/>
          </p:nvPr>
        </p:nvSpPr>
        <p:spPr/>
        <p:txBody>
          <a:bodyPr/>
          <a:lstStyle/>
          <a:p>
            <a:pPr lvl="0"/>
            <a:r>
              <a:rPr lang="en-US"/>
              <a:t>Region-Oriented Segmentation</a:t>
            </a:r>
          </a:p>
        </p:txBody>
      </p:sp>
      <p:sp>
        <p:nvSpPr>
          <p:cNvPr id="4" name="Rectangle 3">
            <a:extLst>
              <a:ext uri="{FF2B5EF4-FFF2-40B4-BE49-F238E27FC236}">
                <a16:creationId xmlns:a16="http://schemas.microsoft.com/office/drawing/2014/main" id="{B41DCB59-AE85-41F2-84C3-2C9A7D6F262E}"/>
              </a:ext>
            </a:extLst>
          </p:cNvPr>
          <p:cNvSpPr/>
          <p:nvPr/>
        </p:nvSpPr>
        <p:spPr>
          <a:xfrm>
            <a:off x="2238378" y="1381128"/>
            <a:ext cx="7886700" cy="4940302"/>
          </a:xfrm>
          <a:prstGeom prst="rect">
            <a:avLst/>
          </a:prstGeom>
          <a:noFill/>
          <a:ln cap="flat">
            <a:noFill/>
            <a:prstDash val="solid"/>
          </a:ln>
        </p:spPr>
        <p:txBody>
          <a:bodyPr vert="horz" wrap="square" lIns="91440" tIns="45720" rIns="91440" bIns="45720" anchor="t" anchorCtr="0" compatLnSpc="1">
            <a:noAutofit/>
          </a:bodyPr>
          <a:lstStyle/>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2200" b="1" i="0" u="sng" strike="noStrike" kern="1200" cap="none" spc="0" baseline="0">
                <a:solidFill>
                  <a:srgbClr val="44546A"/>
                </a:solidFill>
                <a:uFillTx/>
                <a:latin typeface="Arial" pitchFamily="34"/>
              </a:rPr>
              <a:t>Region Splitting</a:t>
            </a:r>
          </a:p>
          <a:p>
            <a:pPr marL="742950" marR="0" lvl="1" indent="-285750" algn="l" defTabSz="914400" rtl="0" fontAlgn="auto" hangingPunct="1">
              <a:lnSpc>
                <a:spcPct val="100000"/>
              </a:lnSpc>
              <a:spcBef>
                <a:spcPts val="5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rPr>
              <a:t>Region growing starts from a set of seed points. </a:t>
            </a:r>
          </a:p>
          <a:p>
            <a:pPr marL="742950" marR="0" lvl="1" indent="-285750" algn="l" defTabSz="914400" rtl="0" fontAlgn="auto" hangingPunct="1">
              <a:lnSpc>
                <a:spcPct val="100000"/>
              </a:lnSpc>
              <a:spcBef>
                <a:spcPts val="5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rPr>
              <a:t>An alternative is to start with the whole image as a single region and subdivide the regions that do not satisfy a condition of homogeneity. </a:t>
            </a: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r>
              <a:rPr lang="en-US" sz="2200" b="1" i="0" u="sng" strike="noStrike" kern="1200" cap="none" spc="0" baseline="0">
                <a:solidFill>
                  <a:srgbClr val="44546A"/>
                </a:solidFill>
                <a:uFillTx/>
                <a:latin typeface="Arial" pitchFamily="34"/>
              </a:rPr>
              <a:t>Region Merging</a:t>
            </a:r>
          </a:p>
          <a:p>
            <a:pPr marL="742950" marR="0" lvl="1" indent="-285750" algn="l" defTabSz="914400" rtl="0" fontAlgn="auto" hangingPunct="1">
              <a:lnSpc>
                <a:spcPct val="100000"/>
              </a:lnSpc>
              <a:spcBef>
                <a:spcPts val="5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rPr>
              <a:t>Region merging is the opposite of region splitting.</a:t>
            </a:r>
          </a:p>
          <a:p>
            <a:pPr marL="742950" marR="0" lvl="1" indent="-285750" algn="l" defTabSz="914400" rtl="0" fontAlgn="auto" hangingPunct="1">
              <a:lnSpc>
                <a:spcPct val="100000"/>
              </a:lnSpc>
              <a:spcBef>
                <a:spcPts val="5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rPr>
              <a:t>Start with small regions (e.g. 2x2 or 4x4 regions) and merge the regions that have similar characteristics (such as gray level, variance). </a:t>
            </a:r>
          </a:p>
          <a:p>
            <a:pPr marL="742950" marR="0" lvl="1" indent="-285750" algn="l" defTabSz="914400" rtl="0" fontAlgn="auto" hangingPunct="1">
              <a:lnSpc>
                <a:spcPct val="100000"/>
              </a:lnSpc>
              <a:spcBef>
                <a:spcPts val="500"/>
              </a:spcBef>
              <a:spcAft>
                <a:spcPts val="0"/>
              </a:spcAft>
              <a:buClr>
                <a:srgbClr val="000099"/>
              </a:buClr>
              <a:buSzPct val="60000"/>
              <a:buFont typeface="Wingdings" pitchFamily="2"/>
              <a:buChar char="q"/>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rPr>
              <a:t>Typically, splitting and merging approaches are used iteratively. </a:t>
            </a:r>
          </a:p>
          <a:p>
            <a:pPr marL="342900" marR="0" lvl="0" indent="-342900" algn="l" defTabSz="914400" rtl="0" fontAlgn="auto" hangingPunct="1">
              <a:lnSpc>
                <a:spcPct val="100000"/>
              </a:lnSpc>
              <a:spcBef>
                <a:spcPts val="500"/>
              </a:spcBef>
              <a:spcAft>
                <a:spcPts val="0"/>
              </a:spcAft>
              <a:buClr>
                <a:srgbClr val="5B9BD5"/>
              </a:buClr>
              <a:buSzPct val="65000"/>
              <a:buFont typeface="Wingdings" pitchFamily="2"/>
              <a:buChar char="n"/>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a:p>
            <a:pPr marL="342900" marR="0" lvl="0" indent="-34290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endParaRPr lang="en-US" sz="2200" b="0" i="0" u="none" strike="noStrike" kern="1200" cap="none" spc="0" baseline="0">
              <a:solidFill>
                <a:srgbClr val="000000"/>
              </a:solidFill>
              <a:uFillTx/>
              <a:latin typeface="Arial" pitchFamily="34"/>
            </a:endParaRPr>
          </a:p>
        </p:txBody>
      </p:sp>
      <p:pic>
        <p:nvPicPr>
          <p:cNvPr id="5" name="Content Placeholder 4">
            <a:extLst>
              <a:ext uri="{FF2B5EF4-FFF2-40B4-BE49-F238E27FC236}">
                <a16:creationId xmlns:a16="http://schemas.microsoft.com/office/drawing/2014/main" id="{050D7642-5DB3-48FC-B847-FCF3F0FCD080}"/>
              </a:ext>
            </a:extLst>
          </p:cNvPr>
          <p:cNvPicPr>
            <a:picLocks noGrp="1" noChangeAspect="1"/>
          </p:cNvPicPr>
          <p:nvPr>
            <p:ph idx="1"/>
          </p:nvPr>
        </p:nvPicPr>
        <p:blipFill>
          <a:blip r:embed="rId2"/>
          <a:srcRect l="19443" t="15993" r="56709"/>
          <a:stretch>
            <a:fillRect/>
          </a:stretch>
        </p:blipFill>
        <p:spPr>
          <a:xfrm>
            <a:off x="8716966" y="979486"/>
            <a:ext cx="1236661" cy="1255708"/>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103">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191308D-0C58-4ED2-9C98-DB26065DDCA9}"/>
              </a:ext>
            </a:extLst>
          </p:cNvPr>
          <p:cNvSpPr txBox="1">
            <a:spLocks noGrp="1"/>
          </p:cNvSpPr>
          <p:nvPr>
            <p:ph type="title"/>
          </p:nvPr>
        </p:nvSpPr>
        <p:spPr/>
        <p:txBody>
          <a:bodyPr/>
          <a:lstStyle/>
          <a:p>
            <a:pPr lvl="0"/>
            <a:r>
              <a:rPr lang="pt-PT" i="1"/>
              <a:t>Region merging</a:t>
            </a:r>
          </a:p>
        </p:txBody>
      </p:sp>
      <p:sp>
        <p:nvSpPr>
          <p:cNvPr id="3" name="Rectangle 3">
            <a:extLst>
              <a:ext uri="{FF2B5EF4-FFF2-40B4-BE49-F238E27FC236}">
                <a16:creationId xmlns:a16="http://schemas.microsoft.com/office/drawing/2014/main" id="{7956DBFD-4FBD-4B08-9989-1AF45B22442A}"/>
              </a:ext>
            </a:extLst>
          </p:cNvPr>
          <p:cNvSpPr txBox="1">
            <a:spLocks noGrp="1"/>
          </p:cNvSpPr>
          <p:nvPr>
            <p:ph idx="1"/>
          </p:nvPr>
        </p:nvSpPr>
        <p:spPr/>
        <p:txBody>
          <a:bodyPr/>
          <a:lstStyle/>
          <a:p>
            <a:pPr lvl="0"/>
            <a:r>
              <a:rPr lang="en-US"/>
              <a:t>Algorithm</a:t>
            </a:r>
          </a:p>
          <a:p>
            <a:pPr lvl="1"/>
            <a:r>
              <a:rPr lang="en-US"/>
              <a:t>Divide image into an initial set of regions.</a:t>
            </a:r>
          </a:p>
          <a:p>
            <a:pPr lvl="2"/>
            <a:r>
              <a:rPr lang="en-US"/>
              <a:t>One region per pixel.</a:t>
            </a:r>
          </a:p>
          <a:p>
            <a:pPr lvl="1"/>
            <a:r>
              <a:rPr lang="en-US"/>
              <a:t>Define a </a:t>
            </a:r>
            <a:r>
              <a:rPr lang="en-US" sz="3200" b="1" u="sng"/>
              <a:t>similarity criteria </a:t>
            </a:r>
            <a:r>
              <a:rPr lang="en-US"/>
              <a:t>for merging regions.</a:t>
            </a:r>
          </a:p>
          <a:p>
            <a:pPr lvl="1"/>
            <a:r>
              <a:rPr lang="en-US" b="1"/>
              <a:t>Merge</a:t>
            </a:r>
            <a:r>
              <a:rPr lang="en-US"/>
              <a:t> similar regions.</a:t>
            </a:r>
          </a:p>
          <a:p>
            <a:pPr lvl="1"/>
            <a:r>
              <a:rPr lang="en-US"/>
              <a:t>Repeat previous step until no more merge operations are possible.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Slide104">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1302367-B3BA-4231-BC13-02A70BBD4534}"/>
              </a:ext>
            </a:extLst>
          </p:cNvPr>
          <p:cNvSpPr txBox="1">
            <a:spLocks noGrp="1"/>
          </p:cNvSpPr>
          <p:nvPr>
            <p:ph type="title"/>
          </p:nvPr>
        </p:nvSpPr>
        <p:spPr/>
        <p:txBody>
          <a:bodyPr/>
          <a:lstStyle/>
          <a:p>
            <a:pPr lvl="0"/>
            <a:r>
              <a:rPr lang="pt-PT"/>
              <a:t>Similarity Criteria</a:t>
            </a:r>
          </a:p>
        </p:txBody>
      </p:sp>
      <p:sp>
        <p:nvSpPr>
          <p:cNvPr id="3" name="Rectangle 6">
            <a:extLst>
              <a:ext uri="{FF2B5EF4-FFF2-40B4-BE49-F238E27FC236}">
                <a16:creationId xmlns:a16="http://schemas.microsoft.com/office/drawing/2014/main" id="{2688806C-D154-4623-B9BA-BDF8659C50D5}"/>
              </a:ext>
            </a:extLst>
          </p:cNvPr>
          <p:cNvSpPr txBox="1">
            <a:spLocks noGrp="1"/>
          </p:cNvSpPr>
          <p:nvPr>
            <p:ph idx="1"/>
          </p:nvPr>
        </p:nvSpPr>
        <p:spPr/>
        <p:txBody>
          <a:bodyPr/>
          <a:lstStyle/>
          <a:p>
            <a:pPr lvl="0"/>
            <a:r>
              <a:rPr lang="en-US"/>
              <a:t>Homogeneity of regions is used as the main segmentation criterion in region growing.</a:t>
            </a:r>
          </a:p>
          <a:p>
            <a:pPr lvl="1"/>
            <a:r>
              <a:rPr lang="en-US" b="1"/>
              <a:t>gray level </a:t>
            </a:r>
          </a:p>
          <a:p>
            <a:pPr lvl="1"/>
            <a:r>
              <a:rPr lang="en-US"/>
              <a:t>color, texture </a:t>
            </a:r>
          </a:p>
          <a:p>
            <a:pPr lvl="1"/>
            <a:r>
              <a:rPr lang="en-US"/>
              <a:t>shape </a:t>
            </a:r>
          </a:p>
          <a:p>
            <a:pPr lvl="1"/>
            <a:r>
              <a:rPr lang="en-US"/>
              <a:t>model </a:t>
            </a:r>
          </a:p>
          <a:p>
            <a:pPr lvl="1"/>
            <a:r>
              <a:rPr lang="en-US"/>
              <a:t>etc. </a:t>
            </a:r>
          </a:p>
        </p:txBody>
      </p:sp>
      <p:sp>
        <p:nvSpPr>
          <p:cNvPr id="4" name="AutoShape 7">
            <a:extLst>
              <a:ext uri="{FF2B5EF4-FFF2-40B4-BE49-F238E27FC236}">
                <a16:creationId xmlns:a16="http://schemas.microsoft.com/office/drawing/2014/main" id="{7B429C4E-70E3-4049-84D6-60766D941E0D}"/>
              </a:ext>
            </a:extLst>
          </p:cNvPr>
          <p:cNvSpPr/>
          <p:nvPr/>
        </p:nvSpPr>
        <p:spPr>
          <a:xfrm>
            <a:off x="5880104" y="3500442"/>
            <a:ext cx="3384551" cy="1296984"/>
          </a:xfrm>
          <a:custGeom>
            <a:avLst>
              <a:gd name="f0" fmla="val -2421"/>
              <a:gd name="f1" fmla="val 14303"/>
            </a:avLst>
            <a:gdLst>
              <a:gd name="f2" fmla="val 10800000"/>
              <a:gd name="f3" fmla="val 5400000"/>
              <a:gd name="f4" fmla="val 16200000"/>
              <a:gd name="f5" fmla="val 180"/>
              <a:gd name="f6" fmla="val w"/>
              <a:gd name="f7" fmla="val h"/>
              <a:gd name="f8" fmla="val 0"/>
              <a:gd name="f9" fmla="val 21600"/>
              <a:gd name="f10" fmla="+- 0 0 1"/>
              <a:gd name="f11" fmla="val 2147483647"/>
              <a:gd name="f12" fmla="val 3590"/>
              <a:gd name="f13" fmla="val 8970"/>
              <a:gd name="f14" fmla="val 12630"/>
              <a:gd name="f15" fmla="val 18010"/>
              <a:gd name="f16" fmla="val -2147483647"/>
              <a:gd name="f17" fmla="+- 0 0 180"/>
              <a:gd name="f18" fmla="*/ f6 1 21600"/>
              <a:gd name="f19" fmla="*/ f7 1 21600"/>
              <a:gd name="f20" fmla="val f8"/>
              <a:gd name="f21" fmla="val f9"/>
              <a:gd name="f22" fmla="+- 0 0 f12"/>
              <a:gd name="f23" fmla="+- 3590 0 f8"/>
              <a:gd name="f24" fmla="+- 0 0 f3"/>
              <a:gd name="f25" fmla="+- 21600 0 f15"/>
              <a:gd name="f26" fmla="+- 18010 0 f9"/>
              <a:gd name="f27" fmla="pin -2147483647 f0 2147483647"/>
              <a:gd name="f28" fmla="pin -2147483647 f1 2147483647"/>
              <a:gd name="f29" fmla="*/ f17 f2 1"/>
              <a:gd name="f30" fmla="+- f21 0 f20"/>
              <a:gd name="f31" fmla="val f27"/>
              <a:gd name="f32" fmla="val f28"/>
              <a:gd name="f33" fmla="abs f22"/>
              <a:gd name="f34" fmla="abs f23"/>
              <a:gd name="f35" fmla="?: f22 f24 f3"/>
              <a:gd name="f36" fmla="?: f22 f3 f24"/>
              <a:gd name="f37" fmla="?: f22 f4 f3"/>
              <a:gd name="f38" fmla="?: f22 f3 f4"/>
              <a:gd name="f39" fmla="abs f25"/>
              <a:gd name="f40" fmla="?: f23 f24 f3"/>
              <a:gd name="f41" fmla="?: f23 f3 f24"/>
              <a:gd name="f42" fmla="?: f25 0 f2"/>
              <a:gd name="f43" fmla="?: f25 f2 0"/>
              <a:gd name="f44" fmla="abs f26"/>
              <a:gd name="f45" fmla="?: f25 f24 f3"/>
              <a:gd name="f46" fmla="?: f25 f3 f24"/>
              <a:gd name="f47" fmla="?: f25 f4 f3"/>
              <a:gd name="f48" fmla="?: f25 f3 f4"/>
              <a:gd name="f49" fmla="?: f26 f24 f3"/>
              <a:gd name="f50" fmla="?: f26 f3 f24"/>
              <a:gd name="f51" fmla="?: f22 0 f2"/>
              <a:gd name="f52" fmla="?: f22 f2 0"/>
              <a:gd name="f53" fmla="*/ f27 f18 1"/>
              <a:gd name="f54" fmla="*/ f28 f19 1"/>
              <a:gd name="f55" fmla="*/ f29 1 f5"/>
              <a:gd name="f56" fmla="*/ f30 1 21600"/>
              <a:gd name="f57" fmla="+- f31 0 10800"/>
              <a:gd name="f58" fmla="+- f32 0 10800"/>
              <a:gd name="f59" fmla="+- f32 0 21600"/>
              <a:gd name="f60" fmla="+- f31 0 21600"/>
              <a:gd name="f61" fmla="?: f22 f38 f37"/>
              <a:gd name="f62" fmla="?: f22 f37 f38"/>
              <a:gd name="f63" fmla="?: f23 f36 f35"/>
              <a:gd name="f64" fmla="?: f23 f43 f42"/>
              <a:gd name="f65" fmla="?: f23 f42 f43"/>
              <a:gd name="f66" fmla="?: f25 f40 f41"/>
              <a:gd name="f67" fmla="?: f25 f48 f47"/>
              <a:gd name="f68" fmla="?: f25 f47 f48"/>
              <a:gd name="f69" fmla="?: f26 f46 f45"/>
              <a:gd name="f70" fmla="?: f26 f52 f51"/>
              <a:gd name="f71" fmla="?: f26 f51 f52"/>
              <a:gd name="f72" fmla="?: f22 f49 f50"/>
              <a:gd name="f73" fmla="*/ f31 f18 1"/>
              <a:gd name="f74" fmla="*/ f32 f19 1"/>
              <a:gd name="f75" fmla="+- f55 0 f3"/>
              <a:gd name="f76" fmla="*/ 800 f56 1"/>
              <a:gd name="f77" fmla="*/ 20800 f56 1"/>
              <a:gd name="f78" fmla="abs f57"/>
              <a:gd name="f79" fmla="abs f58"/>
              <a:gd name="f80" fmla="?: f23 f62 f61"/>
              <a:gd name="f81" fmla="?: f25 f64 f65"/>
              <a:gd name="f82" fmla="?: f26 f68 f67"/>
              <a:gd name="f83" fmla="?: f22 f70 f71"/>
              <a:gd name="f84" fmla="+- f78 0 f79"/>
              <a:gd name="f85" fmla="+- f79 0 f78"/>
              <a:gd name="f86" fmla="*/ f76 1 f56"/>
              <a:gd name="f87" fmla="*/ f77 1 f56"/>
              <a:gd name="f88" fmla="?: f58 f10 f84"/>
              <a:gd name="f89" fmla="?: f58 f84 f10"/>
              <a:gd name="f90" fmla="?: f57 f10 f85"/>
              <a:gd name="f91" fmla="?: f57 f85 f10"/>
              <a:gd name="f92" fmla="*/ f86 f18 1"/>
              <a:gd name="f93" fmla="*/ f87 f18 1"/>
              <a:gd name="f94" fmla="*/ f87 f19 1"/>
              <a:gd name="f95" fmla="*/ f86 f19 1"/>
              <a:gd name="f96" fmla="?: f31 f10 f88"/>
              <a:gd name="f97" fmla="?: f31 f10 f89"/>
              <a:gd name="f98" fmla="?: f59 f90 f10"/>
              <a:gd name="f99" fmla="?: f59 f91 f10"/>
              <a:gd name="f100" fmla="?: f60 f89 f10"/>
              <a:gd name="f101" fmla="?: f60 f88 f10"/>
              <a:gd name="f102" fmla="?: f32 f10 f91"/>
              <a:gd name="f103" fmla="?: f32 f10 f90"/>
              <a:gd name="f104" fmla="?: f96 f31 0"/>
              <a:gd name="f105" fmla="?: f96 f32 6280"/>
              <a:gd name="f106" fmla="?: f97 f31 0"/>
              <a:gd name="f107" fmla="?: f97 f32 15320"/>
              <a:gd name="f108" fmla="?: f98 f31 6280"/>
              <a:gd name="f109" fmla="?: f98 f32 21600"/>
              <a:gd name="f110" fmla="?: f99 f31 15320"/>
              <a:gd name="f111" fmla="?: f99 f32 21600"/>
              <a:gd name="f112" fmla="?: f100 f31 21600"/>
              <a:gd name="f113" fmla="?: f100 f32 15320"/>
              <a:gd name="f114" fmla="?: f101 f31 21600"/>
              <a:gd name="f115" fmla="?: f101 f32 6280"/>
              <a:gd name="f116" fmla="?: f102 f31 15320"/>
              <a:gd name="f117" fmla="?: f102 f32 0"/>
              <a:gd name="f118" fmla="?: f103 f31 6280"/>
              <a:gd name="f119" fmla="?: f103 f32 0"/>
            </a:gdLst>
            <a:ahLst>
              <a:ahXY gdRefX="f0" minX="f16" maxX="f11" gdRefY="f1" minY="f16" maxY="f11">
                <a:pos x="f53" y="f54"/>
              </a:ahXY>
            </a:ahLst>
            <a:cxnLst>
              <a:cxn ang="3cd4">
                <a:pos x="hc" y="t"/>
              </a:cxn>
              <a:cxn ang="0">
                <a:pos x="r" y="vc"/>
              </a:cxn>
              <a:cxn ang="cd4">
                <a:pos x="hc" y="b"/>
              </a:cxn>
              <a:cxn ang="cd2">
                <a:pos x="l" y="vc"/>
              </a:cxn>
              <a:cxn ang="f75">
                <a:pos x="f73" y="f74"/>
              </a:cxn>
            </a:cxnLst>
            <a:rect l="f92" t="f95" r="f93" b="f94"/>
            <a:pathLst>
              <a:path w="21600" h="21600">
                <a:moveTo>
                  <a:pt x="f12" y="f8"/>
                </a:moveTo>
                <a:arcTo wR="f33" hR="f34" stAng="f80" swAng="f63"/>
                <a:lnTo>
                  <a:pt x="f104" y="f105"/>
                </a:lnTo>
                <a:lnTo>
                  <a:pt x="f8" y="f13"/>
                </a:lnTo>
                <a:lnTo>
                  <a:pt x="f8" y="f14"/>
                </a:lnTo>
                <a:lnTo>
                  <a:pt x="f106" y="f107"/>
                </a:lnTo>
                <a:lnTo>
                  <a:pt x="f8" y="f15"/>
                </a:lnTo>
                <a:arcTo wR="f34" hR="f39" stAng="f81" swAng="f66"/>
                <a:lnTo>
                  <a:pt x="f108" y="f109"/>
                </a:lnTo>
                <a:lnTo>
                  <a:pt x="f13" y="f9"/>
                </a:lnTo>
                <a:lnTo>
                  <a:pt x="f14" y="f9"/>
                </a:lnTo>
                <a:lnTo>
                  <a:pt x="f110" y="f111"/>
                </a:lnTo>
                <a:lnTo>
                  <a:pt x="f15" y="f9"/>
                </a:lnTo>
                <a:arcTo wR="f39" hR="f44" stAng="f82" swAng="f69"/>
                <a:lnTo>
                  <a:pt x="f112" y="f113"/>
                </a:lnTo>
                <a:lnTo>
                  <a:pt x="f9" y="f14"/>
                </a:lnTo>
                <a:lnTo>
                  <a:pt x="f9" y="f13"/>
                </a:lnTo>
                <a:lnTo>
                  <a:pt x="f114" y="f115"/>
                </a:lnTo>
                <a:lnTo>
                  <a:pt x="f9" y="f12"/>
                </a:lnTo>
                <a:arcTo wR="f44" hR="f33" stAng="f83" swAng="f72"/>
                <a:lnTo>
                  <a:pt x="f116" y="f117"/>
                </a:lnTo>
                <a:lnTo>
                  <a:pt x="f14" y="f8"/>
                </a:lnTo>
                <a:lnTo>
                  <a:pt x="f13" y="f8"/>
                </a:lnTo>
                <a:lnTo>
                  <a:pt x="f118" y="f119"/>
                </a:lnTo>
                <a:close/>
              </a:path>
            </a:pathLst>
          </a:custGeom>
          <a:noFill/>
          <a:ln w="9528"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Arial" pitchFamily="34"/>
              </a:rPr>
              <a:t>Choice of criteria affects segmentation results dramatically!</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Slide106">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7DDD434-D2F5-4AF5-B5C2-A69C42A720E3}"/>
              </a:ext>
            </a:extLst>
          </p:cNvPr>
          <p:cNvSpPr txBox="1">
            <a:spLocks noGrp="1"/>
          </p:cNvSpPr>
          <p:nvPr>
            <p:ph type="title"/>
          </p:nvPr>
        </p:nvSpPr>
        <p:spPr/>
        <p:txBody>
          <a:bodyPr/>
          <a:lstStyle/>
          <a:p>
            <a:pPr lvl="0"/>
            <a:r>
              <a:rPr lang="pt-PT" i="1"/>
              <a:t>Region splitting</a:t>
            </a:r>
          </a:p>
        </p:txBody>
      </p:sp>
      <p:sp>
        <p:nvSpPr>
          <p:cNvPr id="3" name="Rectangle 3">
            <a:extLst>
              <a:ext uri="{FF2B5EF4-FFF2-40B4-BE49-F238E27FC236}">
                <a16:creationId xmlns:a16="http://schemas.microsoft.com/office/drawing/2014/main" id="{C2EE891B-893C-4B43-B997-FD18430E520F}"/>
              </a:ext>
            </a:extLst>
          </p:cNvPr>
          <p:cNvSpPr txBox="1">
            <a:spLocks noGrp="1"/>
          </p:cNvSpPr>
          <p:nvPr>
            <p:ph idx="1"/>
          </p:nvPr>
        </p:nvSpPr>
        <p:spPr/>
        <p:txBody>
          <a:bodyPr/>
          <a:lstStyle/>
          <a:p>
            <a:pPr lvl="0"/>
            <a:r>
              <a:rPr lang="pt-PT"/>
              <a:t>Algorithm</a:t>
            </a:r>
          </a:p>
          <a:p>
            <a:pPr lvl="1"/>
            <a:r>
              <a:rPr lang="pt-PT"/>
              <a:t>One initial set that includes the </a:t>
            </a:r>
            <a:r>
              <a:rPr lang="pt-PT" b="1"/>
              <a:t>whole image</a:t>
            </a:r>
            <a:r>
              <a:rPr lang="pt-PT"/>
              <a:t>.</a:t>
            </a:r>
          </a:p>
          <a:p>
            <a:pPr lvl="1"/>
            <a:r>
              <a:rPr lang="pt-PT" b="1"/>
              <a:t>Similarity criteria</a:t>
            </a:r>
            <a:r>
              <a:rPr lang="pt-PT"/>
              <a:t>.</a:t>
            </a:r>
          </a:p>
          <a:p>
            <a:pPr lvl="1"/>
            <a:r>
              <a:rPr lang="pt-PT"/>
              <a:t>Iteratively </a:t>
            </a:r>
            <a:r>
              <a:rPr lang="pt-PT" b="1"/>
              <a:t>split</a:t>
            </a:r>
            <a:r>
              <a:rPr lang="pt-PT"/>
              <a:t> regions into sub-regions.</a:t>
            </a:r>
          </a:p>
          <a:p>
            <a:pPr lvl="1"/>
            <a:r>
              <a:rPr lang="pt-PT"/>
              <a:t>Stop when no more splittings are possible.</a:t>
            </a:r>
          </a:p>
        </p:txBody>
      </p:sp>
      <p:sp>
        <p:nvSpPr>
          <p:cNvPr id="4" name="Rectangle 4">
            <a:extLst>
              <a:ext uri="{FF2B5EF4-FFF2-40B4-BE49-F238E27FC236}">
                <a16:creationId xmlns:a16="http://schemas.microsoft.com/office/drawing/2014/main" id="{1E461BE7-5BFF-49E8-AE81-463235861C46}"/>
              </a:ext>
            </a:extLst>
          </p:cNvPr>
          <p:cNvSpPr/>
          <p:nvPr/>
        </p:nvSpPr>
        <p:spPr>
          <a:xfrm>
            <a:off x="6167435" y="1773241"/>
            <a:ext cx="1439859" cy="1439859"/>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0" i="0" u="none" strike="noStrike" kern="1200" cap="none" spc="0" baseline="0">
                <a:solidFill>
                  <a:srgbClr val="000000"/>
                </a:solidFill>
                <a:uFillTx/>
                <a:latin typeface="Arial" pitchFamily="34"/>
              </a:rPr>
              <a:t>R</a:t>
            </a:r>
            <a:r>
              <a:rPr lang="pt-PT" sz="2400" b="0" i="0" u="none" strike="noStrike" kern="1200" cap="none" spc="0" baseline="-25000">
                <a:solidFill>
                  <a:srgbClr val="000000"/>
                </a:solidFill>
                <a:uFillTx/>
                <a:latin typeface="Arial" pitchFamily="34"/>
              </a:rPr>
              <a:t>1</a:t>
            </a:r>
          </a:p>
        </p:txBody>
      </p:sp>
      <p:sp>
        <p:nvSpPr>
          <p:cNvPr id="5" name="AutoShape 5">
            <a:extLst>
              <a:ext uri="{FF2B5EF4-FFF2-40B4-BE49-F238E27FC236}">
                <a16:creationId xmlns:a16="http://schemas.microsoft.com/office/drawing/2014/main" id="{754F26F5-7C1E-431D-B9A2-DFF2953FBE0D}"/>
              </a:ext>
            </a:extLst>
          </p:cNvPr>
          <p:cNvSpPr/>
          <p:nvPr/>
        </p:nvSpPr>
        <p:spPr>
          <a:xfrm>
            <a:off x="7751761" y="2205039"/>
            <a:ext cx="792163" cy="576264"/>
          </a:xfrm>
          <a:custGeom>
            <a:avLst>
              <a:gd name="f0" fmla="val 162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6" name="Rectangle 6">
            <a:extLst>
              <a:ext uri="{FF2B5EF4-FFF2-40B4-BE49-F238E27FC236}">
                <a16:creationId xmlns:a16="http://schemas.microsoft.com/office/drawing/2014/main" id="{3DFCAA8C-0278-4A11-A7AB-D9BA8CDF43F5}"/>
              </a:ext>
            </a:extLst>
          </p:cNvPr>
          <p:cNvSpPr/>
          <p:nvPr/>
        </p:nvSpPr>
        <p:spPr>
          <a:xfrm>
            <a:off x="8688391" y="1773241"/>
            <a:ext cx="720720" cy="719139"/>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0" i="0" u="none" strike="noStrike" kern="1200" cap="none" spc="0" baseline="0">
                <a:solidFill>
                  <a:srgbClr val="000000"/>
                </a:solidFill>
                <a:uFillTx/>
                <a:latin typeface="Arial" pitchFamily="34"/>
              </a:rPr>
              <a:t>R</a:t>
            </a:r>
            <a:r>
              <a:rPr lang="pt-PT" sz="2400" b="0" i="0" u="none" strike="noStrike" kern="1200" cap="none" spc="0" baseline="-25000">
                <a:solidFill>
                  <a:srgbClr val="000000"/>
                </a:solidFill>
                <a:uFillTx/>
                <a:latin typeface="Arial" pitchFamily="34"/>
              </a:rPr>
              <a:t>1</a:t>
            </a:r>
          </a:p>
        </p:txBody>
      </p:sp>
      <p:sp>
        <p:nvSpPr>
          <p:cNvPr id="7" name="Rectangle 7">
            <a:extLst>
              <a:ext uri="{FF2B5EF4-FFF2-40B4-BE49-F238E27FC236}">
                <a16:creationId xmlns:a16="http://schemas.microsoft.com/office/drawing/2014/main" id="{C139F9A5-B83A-4F5E-9697-4E82501DBC74}"/>
              </a:ext>
            </a:extLst>
          </p:cNvPr>
          <p:cNvSpPr/>
          <p:nvPr/>
        </p:nvSpPr>
        <p:spPr>
          <a:xfrm>
            <a:off x="9409111" y="1773241"/>
            <a:ext cx="720720" cy="719139"/>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0" i="0" u="none" strike="noStrike" kern="1200" cap="none" spc="0" baseline="0">
                <a:solidFill>
                  <a:srgbClr val="000000"/>
                </a:solidFill>
                <a:uFillTx/>
                <a:latin typeface="Arial" pitchFamily="34"/>
              </a:rPr>
              <a:t>R</a:t>
            </a:r>
            <a:r>
              <a:rPr lang="pt-PT" sz="2400" b="0" i="0" u="none" strike="noStrike" kern="1200" cap="none" spc="0" baseline="-25000">
                <a:solidFill>
                  <a:srgbClr val="000000"/>
                </a:solidFill>
                <a:uFillTx/>
                <a:latin typeface="Arial" pitchFamily="34"/>
              </a:rPr>
              <a:t>2</a:t>
            </a:r>
          </a:p>
        </p:txBody>
      </p:sp>
      <p:sp>
        <p:nvSpPr>
          <p:cNvPr id="8" name="Rectangle 8">
            <a:extLst>
              <a:ext uri="{FF2B5EF4-FFF2-40B4-BE49-F238E27FC236}">
                <a16:creationId xmlns:a16="http://schemas.microsoft.com/office/drawing/2014/main" id="{C3B87215-E076-460F-972A-C99B9D1021ED}"/>
              </a:ext>
            </a:extLst>
          </p:cNvPr>
          <p:cNvSpPr/>
          <p:nvPr/>
        </p:nvSpPr>
        <p:spPr>
          <a:xfrm>
            <a:off x="8688391" y="2492370"/>
            <a:ext cx="720720" cy="719139"/>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0" i="0" u="none" strike="noStrike" kern="1200" cap="none" spc="0" baseline="0">
                <a:solidFill>
                  <a:srgbClr val="000000"/>
                </a:solidFill>
                <a:uFillTx/>
                <a:latin typeface="Arial" pitchFamily="34"/>
              </a:rPr>
              <a:t>R</a:t>
            </a:r>
            <a:r>
              <a:rPr lang="pt-PT" sz="2400" b="0" i="0" u="none" strike="noStrike" kern="1200" cap="none" spc="0" baseline="-25000">
                <a:solidFill>
                  <a:srgbClr val="000000"/>
                </a:solidFill>
                <a:uFillTx/>
                <a:latin typeface="Arial" pitchFamily="34"/>
              </a:rPr>
              <a:t>3</a:t>
            </a:r>
          </a:p>
        </p:txBody>
      </p:sp>
      <p:sp>
        <p:nvSpPr>
          <p:cNvPr id="9" name="Rectangle 9">
            <a:extLst>
              <a:ext uri="{FF2B5EF4-FFF2-40B4-BE49-F238E27FC236}">
                <a16:creationId xmlns:a16="http://schemas.microsoft.com/office/drawing/2014/main" id="{6181BEE0-669A-4E85-BB26-AF13F3C906DF}"/>
              </a:ext>
            </a:extLst>
          </p:cNvPr>
          <p:cNvSpPr/>
          <p:nvPr/>
        </p:nvSpPr>
        <p:spPr>
          <a:xfrm>
            <a:off x="9409111" y="2492370"/>
            <a:ext cx="720720" cy="719139"/>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0" i="0" u="none" strike="noStrike" kern="1200" cap="none" spc="0" baseline="0">
                <a:solidFill>
                  <a:srgbClr val="000000"/>
                </a:solidFill>
                <a:uFillTx/>
                <a:latin typeface="Arial" pitchFamily="34"/>
              </a:rPr>
              <a:t>R</a:t>
            </a:r>
            <a:r>
              <a:rPr lang="pt-PT" sz="2400" b="0" i="0" u="none" strike="noStrike" kern="1200" cap="none" spc="0" baseline="-25000">
                <a:solidFill>
                  <a:srgbClr val="000000"/>
                </a:solidFill>
                <a:uFillTx/>
                <a:latin typeface="Arial" pitchFamily="34"/>
              </a:rPr>
              <a:t>4</a:t>
            </a:r>
          </a:p>
        </p:txBody>
      </p:sp>
      <p:sp>
        <p:nvSpPr>
          <p:cNvPr id="10" name="AutoShape 10">
            <a:extLst>
              <a:ext uri="{FF2B5EF4-FFF2-40B4-BE49-F238E27FC236}">
                <a16:creationId xmlns:a16="http://schemas.microsoft.com/office/drawing/2014/main" id="{9F0BF34E-14A3-43EA-80CA-0B7B4A0FC5AB}"/>
              </a:ext>
            </a:extLst>
          </p:cNvPr>
          <p:cNvSpPr/>
          <p:nvPr/>
        </p:nvSpPr>
        <p:spPr>
          <a:xfrm rot="5400013">
            <a:off x="9012220" y="3392483"/>
            <a:ext cx="792163" cy="576264"/>
          </a:xfrm>
          <a:custGeom>
            <a:avLst>
              <a:gd name="f0" fmla="val 162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11" name="Rectangle 11">
            <a:extLst>
              <a:ext uri="{FF2B5EF4-FFF2-40B4-BE49-F238E27FC236}">
                <a16:creationId xmlns:a16="http://schemas.microsoft.com/office/drawing/2014/main" id="{31AB73EC-C083-4332-9CCD-2056FDC09C63}"/>
              </a:ext>
            </a:extLst>
          </p:cNvPr>
          <p:cNvSpPr/>
          <p:nvPr/>
        </p:nvSpPr>
        <p:spPr>
          <a:xfrm>
            <a:off x="8688391" y="4151311"/>
            <a:ext cx="720720" cy="719139"/>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0" i="0" u="none" strike="noStrike" kern="1200" cap="none" spc="0" baseline="0">
                <a:solidFill>
                  <a:srgbClr val="000000"/>
                </a:solidFill>
                <a:uFillTx/>
                <a:latin typeface="Arial" pitchFamily="34"/>
              </a:rPr>
              <a:t>R</a:t>
            </a:r>
            <a:r>
              <a:rPr lang="pt-PT" sz="2400" b="0" i="0" u="none" strike="noStrike" kern="1200" cap="none" spc="0" baseline="-25000">
                <a:solidFill>
                  <a:srgbClr val="000000"/>
                </a:solidFill>
                <a:uFillTx/>
                <a:latin typeface="Arial" pitchFamily="34"/>
              </a:rPr>
              <a:t>1</a:t>
            </a:r>
          </a:p>
        </p:txBody>
      </p:sp>
      <p:sp>
        <p:nvSpPr>
          <p:cNvPr id="12" name="Rectangle 12">
            <a:extLst>
              <a:ext uri="{FF2B5EF4-FFF2-40B4-BE49-F238E27FC236}">
                <a16:creationId xmlns:a16="http://schemas.microsoft.com/office/drawing/2014/main" id="{876541A5-9675-497D-A78A-D2CE2BE6C0E3}"/>
              </a:ext>
            </a:extLst>
          </p:cNvPr>
          <p:cNvSpPr/>
          <p:nvPr/>
        </p:nvSpPr>
        <p:spPr>
          <a:xfrm>
            <a:off x="9409111" y="4151311"/>
            <a:ext cx="720720" cy="719139"/>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0" i="0" u="none" strike="noStrike" kern="1200" cap="none" spc="0" baseline="0">
                <a:solidFill>
                  <a:srgbClr val="000000"/>
                </a:solidFill>
                <a:uFillTx/>
                <a:latin typeface="Arial" pitchFamily="34"/>
              </a:rPr>
              <a:t>R</a:t>
            </a:r>
            <a:r>
              <a:rPr lang="pt-PT" sz="2400" b="0" i="0" u="none" strike="noStrike" kern="1200" cap="none" spc="0" baseline="-25000">
                <a:solidFill>
                  <a:srgbClr val="000000"/>
                </a:solidFill>
                <a:uFillTx/>
                <a:latin typeface="Arial" pitchFamily="34"/>
              </a:rPr>
              <a:t>2</a:t>
            </a:r>
          </a:p>
        </p:txBody>
      </p:sp>
      <p:sp>
        <p:nvSpPr>
          <p:cNvPr id="13" name="Rectangle 13">
            <a:extLst>
              <a:ext uri="{FF2B5EF4-FFF2-40B4-BE49-F238E27FC236}">
                <a16:creationId xmlns:a16="http://schemas.microsoft.com/office/drawing/2014/main" id="{1A533010-4556-42C9-8440-991DDA45A5B5}"/>
              </a:ext>
            </a:extLst>
          </p:cNvPr>
          <p:cNvSpPr/>
          <p:nvPr/>
        </p:nvSpPr>
        <p:spPr>
          <a:xfrm>
            <a:off x="8688391" y="4870451"/>
            <a:ext cx="720720" cy="719139"/>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0" i="0" u="none" strike="noStrike" kern="1200" cap="none" spc="0" baseline="0">
                <a:solidFill>
                  <a:srgbClr val="000000"/>
                </a:solidFill>
                <a:uFillTx/>
                <a:latin typeface="Arial" pitchFamily="34"/>
              </a:rPr>
              <a:t>R</a:t>
            </a:r>
            <a:r>
              <a:rPr lang="pt-PT" sz="2400" b="0" i="0" u="none" strike="noStrike" kern="1200" cap="none" spc="0" baseline="-25000">
                <a:solidFill>
                  <a:srgbClr val="000000"/>
                </a:solidFill>
                <a:uFillTx/>
                <a:latin typeface="Arial" pitchFamily="34"/>
              </a:rPr>
              <a:t>3</a:t>
            </a:r>
          </a:p>
        </p:txBody>
      </p:sp>
      <p:sp>
        <p:nvSpPr>
          <p:cNvPr id="14" name="Rectangle 14">
            <a:extLst>
              <a:ext uri="{FF2B5EF4-FFF2-40B4-BE49-F238E27FC236}">
                <a16:creationId xmlns:a16="http://schemas.microsoft.com/office/drawing/2014/main" id="{F943CC0C-480E-41F8-8100-4D32B72DE717}"/>
              </a:ext>
            </a:extLst>
          </p:cNvPr>
          <p:cNvSpPr/>
          <p:nvPr/>
        </p:nvSpPr>
        <p:spPr>
          <a:xfrm>
            <a:off x="9409111" y="4868859"/>
            <a:ext cx="358773" cy="360365"/>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000" b="0" i="0" u="none" strike="noStrike" kern="1200" cap="none" spc="0" baseline="0">
                <a:solidFill>
                  <a:srgbClr val="000000"/>
                </a:solidFill>
                <a:uFillTx/>
                <a:latin typeface="Arial" pitchFamily="34"/>
              </a:rPr>
              <a:t>R</a:t>
            </a:r>
            <a:r>
              <a:rPr lang="pt-PT" sz="2000" b="0" i="0" u="none" strike="noStrike" kern="1200" cap="none" spc="0" baseline="-25000">
                <a:solidFill>
                  <a:srgbClr val="000000"/>
                </a:solidFill>
                <a:uFillTx/>
                <a:latin typeface="Arial" pitchFamily="34"/>
              </a:rPr>
              <a:t>4</a:t>
            </a:r>
          </a:p>
        </p:txBody>
      </p:sp>
      <p:sp>
        <p:nvSpPr>
          <p:cNvPr id="15" name="Rectangle 15">
            <a:extLst>
              <a:ext uri="{FF2B5EF4-FFF2-40B4-BE49-F238E27FC236}">
                <a16:creationId xmlns:a16="http://schemas.microsoft.com/office/drawing/2014/main" id="{6C389C8F-8F78-4C41-AC0A-60FD77D44814}"/>
              </a:ext>
            </a:extLst>
          </p:cNvPr>
          <p:cNvSpPr/>
          <p:nvPr/>
        </p:nvSpPr>
        <p:spPr>
          <a:xfrm>
            <a:off x="9409111" y="5229225"/>
            <a:ext cx="358773" cy="360365"/>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000" b="0" i="0" u="none" strike="noStrike" kern="1200" cap="none" spc="0" baseline="0">
                <a:solidFill>
                  <a:srgbClr val="000000"/>
                </a:solidFill>
                <a:uFillTx/>
                <a:latin typeface="Arial" pitchFamily="34"/>
              </a:rPr>
              <a:t>R</a:t>
            </a:r>
            <a:r>
              <a:rPr lang="pt-PT" sz="2000" b="0" i="0" u="none" strike="noStrike" kern="1200" cap="none" spc="0" baseline="-25000">
                <a:solidFill>
                  <a:srgbClr val="000000"/>
                </a:solidFill>
                <a:uFillTx/>
                <a:latin typeface="Arial" pitchFamily="34"/>
              </a:rPr>
              <a:t>6</a:t>
            </a:r>
          </a:p>
        </p:txBody>
      </p:sp>
      <p:sp>
        <p:nvSpPr>
          <p:cNvPr id="16" name="Rectangle 16">
            <a:extLst>
              <a:ext uri="{FF2B5EF4-FFF2-40B4-BE49-F238E27FC236}">
                <a16:creationId xmlns:a16="http://schemas.microsoft.com/office/drawing/2014/main" id="{A5B36E7C-D0BF-4DBA-A1F3-F7421D386B3A}"/>
              </a:ext>
            </a:extLst>
          </p:cNvPr>
          <p:cNvSpPr/>
          <p:nvPr/>
        </p:nvSpPr>
        <p:spPr>
          <a:xfrm>
            <a:off x="9767885" y="4868859"/>
            <a:ext cx="358773" cy="360365"/>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000" b="0" i="0" u="none" strike="noStrike" kern="1200" cap="none" spc="0" baseline="0">
                <a:solidFill>
                  <a:srgbClr val="000000"/>
                </a:solidFill>
                <a:uFillTx/>
                <a:latin typeface="Arial" pitchFamily="34"/>
              </a:rPr>
              <a:t>R</a:t>
            </a:r>
            <a:r>
              <a:rPr lang="pt-PT" sz="2000" b="0" i="0" u="none" strike="noStrike" kern="1200" cap="none" spc="0" baseline="-25000">
                <a:solidFill>
                  <a:srgbClr val="000000"/>
                </a:solidFill>
                <a:uFillTx/>
                <a:latin typeface="Arial" pitchFamily="34"/>
              </a:rPr>
              <a:t>5</a:t>
            </a:r>
          </a:p>
        </p:txBody>
      </p:sp>
      <p:sp>
        <p:nvSpPr>
          <p:cNvPr id="17" name="Rectangle 17">
            <a:extLst>
              <a:ext uri="{FF2B5EF4-FFF2-40B4-BE49-F238E27FC236}">
                <a16:creationId xmlns:a16="http://schemas.microsoft.com/office/drawing/2014/main" id="{90907249-EA1F-442C-8C8E-7A5FE4D52906}"/>
              </a:ext>
            </a:extLst>
          </p:cNvPr>
          <p:cNvSpPr/>
          <p:nvPr/>
        </p:nvSpPr>
        <p:spPr>
          <a:xfrm>
            <a:off x="9767885" y="5229225"/>
            <a:ext cx="358773" cy="360365"/>
          </a:xfrm>
          <a:prstGeom prst="rect">
            <a:avLst/>
          </a:prstGeom>
          <a:no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000" b="0" i="0" u="none" strike="noStrike" kern="1200" cap="none" spc="0" baseline="0">
                <a:solidFill>
                  <a:srgbClr val="000000"/>
                </a:solidFill>
                <a:uFillTx/>
                <a:latin typeface="Arial" pitchFamily="34"/>
              </a:rPr>
              <a:t>R</a:t>
            </a:r>
            <a:r>
              <a:rPr lang="pt-PT" sz="2000" b="0" i="0" u="none" strike="noStrike" kern="1200" cap="none" spc="0" baseline="-25000">
                <a:solidFill>
                  <a:srgbClr val="000000"/>
                </a:solidFill>
                <a:uFillTx/>
                <a:latin typeface="Arial" pitchFamily="34"/>
              </a:rPr>
              <a:t>7</a:t>
            </a:r>
          </a:p>
        </p:txBody>
      </p:sp>
      <p:sp>
        <p:nvSpPr>
          <p:cNvPr id="18" name="Oval 18">
            <a:extLst>
              <a:ext uri="{FF2B5EF4-FFF2-40B4-BE49-F238E27FC236}">
                <a16:creationId xmlns:a16="http://schemas.microsoft.com/office/drawing/2014/main" id="{B074FC86-F880-4809-A733-3D904A98B944}"/>
              </a:ext>
            </a:extLst>
          </p:cNvPr>
          <p:cNvSpPr/>
          <p:nvPr/>
        </p:nvSpPr>
        <p:spPr>
          <a:xfrm>
            <a:off x="7104065" y="3860797"/>
            <a:ext cx="71432" cy="7302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9528"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19" name="Oval 19">
            <a:extLst>
              <a:ext uri="{FF2B5EF4-FFF2-40B4-BE49-F238E27FC236}">
                <a16:creationId xmlns:a16="http://schemas.microsoft.com/office/drawing/2014/main" id="{ABE2F957-16BA-4E16-A419-7A689E595A1E}"/>
              </a:ext>
            </a:extLst>
          </p:cNvPr>
          <p:cNvSpPr/>
          <p:nvPr/>
        </p:nvSpPr>
        <p:spPr>
          <a:xfrm>
            <a:off x="7345366" y="4581528"/>
            <a:ext cx="71432" cy="7302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9528"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20" name="Oval 20">
            <a:extLst>
              <a:ext uri="{FF2B5EF4-FFF2-40B4-BE49-F238E27FC236}">
                <a16:creationId xmlns:a16="http://schemas.microsoft.com/office/drawing/2014/main" id="{9C6F1E41-E694-44AF-BCA3-ED223CA99C90}"/>
              </a:ext>
            </a:extLst>
          </p:cNvPr>
          <p:cNvSpPr/>
          <p:nvPr/>
        </p:nvSpPr>
        <p:spPr>
          <a:xfrm>
            <a:off x="6456368" y="4581528"/>
            <a:ext cx="71432" cy="7302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9528"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21" name="Oval 21">
            <a:extLst>
              <a:ext uri="{FF2B5EF4-FFF2-40B4-BE49-F238E27FC236}">
                <a16:creationId xmlns:a16="http://schemas.microsoft.com/office/drawing/2014/main" id="{BBE50915-CCC7-4F6F-AF81-83B5BD6A9738}"/>
              </a:ext>
            </a:extLst>
          </p:cNvPr>
          <p:cNvSpPr/>
          <p:nvPr/>
        </p:nvSpPr>
        <p:spPr>
          <a:xfrm>
            <a:off x="6864345" y="4581528"/>
            <a:ext cx="71442" cy="7302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9528"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cxnSp>
        <p:nvCxnSpPr>
          <p:cNvPr id="22" name="AutoShape 22">
            <a:extLst>
              <a:ext uri="{FF2B5EF4-FFF2-40B4-BE49-F238E27FC236}">
                <a16:creationId xmlns:a16="http://schemas.microsoft.com/office/drawing/2014/main" id="{61B70180-0937-4B84-8E7F-A02096A490AB}"/>
              </a:ext>
            </a:extLst>
          </p:cNvPr>
          <p:cNvCxnSpPr>
            <a:stCxn id="18" idx="3"/>
            <a:endCxn id="20" idx="7"/>
          </p:cNvCxnSpPr>
          <p:nvPr/>
        </p:nvCxnSpPr>
        <p:spPr>
          <a:xfrm flipH="1">
            <a:off x="6517339" y="3897309"/>
            <a:ext cx="586726" cy="694913"/>
          </a:xfrm>
          <a:prstGeom prst="straightConnector1">
            <a:avLst/>
          </a:prstGeom>
          <a:noFill/>
          <a:ln w="9528" cap="flat">
            <a:solidFill>
              <a:srgbClr val="000000"/>
            </a:solidFill>
            <a:prstDash val="solid"/>
            <a:round/>
            <a:tailEnd type="arrow"/>
          </a:ln>
        </p:spPr>
      </p:cxnSp>
      <p:cxnSp>
        <p:nvCxnSpPr>
          <p:cNvPr id="23" name="AutoShape 23">
            <a:extLst>
              <a:ext uri="{FF2B5EF4-FFF2-40B4-BE49-F238E27FC236}">
                <a16:creationId xmlns:a16="http://schemas.microsoft.com/office/drawing/2014/main" id="{E88F4CB8-59B9-4A45-874F-C2FF6760EE08}"/>
              </a:ext>
            </a:extLst>
          </p:cNvPr>
          <p:cNvCxnSpPr>
            <a:stCxn id="18" idx="5"/>
            <a:endCxn id="21" idx="1"/>
          </p:cNvCxnSpPr>
          <p:nvPr/>
        </p:nvCxnSpPr>
        <p:spPr>
          <a:xfrm flipH="1">
            <a:off x="6935787" y="3923126"/>
            <a:ext cx="178739" cy="694914"/>
          </a:xfrm>
          <a:prstGeom prst="straightConnector1">
            <a:avLst/>
          </a:prstGeom>
          <a:noFill/>
          <a:ln w="9528" cap="flat">
            <a:solidFill>
              <a:srgbClr val="000000"/>
            </a:solidFill>
            <a:prstDash val="solid"/>
            <a:round/>
            <a:tailEnd type="arrow"/>
          </a:ln>
        </p:spPr>
      </p:cxnSp>
      <p:cxnSp>
        <p:nvCxnSpPr>
          <p:cNvPr id="24" name="AutoShape 24">
            <a:extLst>
              <a:ext uri="{FF2B5EF4-FFF2-40B4-BE49-F238E27FC236}">
                <a16:creationId xmlns:a16="http://schemas.microsoft.com/office/drawing/2014/main" id="{BB36B260-CA7A-4C9F-8D11-6BE8D364EF99}"/>
              </a:ext>
            </a:extLst>
          </p:cNvPr>
          <p:cNvCxnSpPr>
            <a:stCxn id="18" idx="6"/>
            <a:endCxn id="19" idx="4"/>
          </p:cNvCxnSpPr>
          <p:nvPr/>
        </p:nvCxnSpPr>
        <p:spPr>
          <a:xfrm>
            <a:off x="7165036" y="3923126"/>
            <a:ext cx="190791" cy="669096"/>
          </a:xfrm>
          <a:prstGeom prst="straightConnector1">
            <a:avLst/>
          </a:prstGeom>
          <a:noFill/>
          <a:ln w="9528" cap="flat">
            <a:solidFill>
              <a:srgbClr val="000000"/>
            </a:solidFill>
            <a:prstDash val="solid"/>
            <a:round/>
            <a:tailEnd type="arrow"/>
          </a:ln>
        </p:spPr>
      </p:cxnSp>
      <p:cxnSp>
        <p:nvCxnSpPr>
          <p:cNvPr id="25" name="AutoShape 25">
            <a:extLst>
              <a:ext uri="{FF2B5EF4-FFF2-40B4-BE49-F238E27FC236}">
                <a16:creationId xmlns:a16="http://schemas.microsoft.com/office/drawing/2014/main" id="{FA67F3FB-271E-4A6E-A917-AE03F3600094}"/>
              </a:ext>
            </a:extLst>
          </p:cNvPr>
          <p:cNvCxnSpPr>
            <a:stCxn id="18" idx="1"/>
            <a:endCxn id="26" idx="0"/>
          </p:cNvCxnSpPr>
          <p:nvPr/>
        </p:nvCxnSpPr>
        <p:spPr>
          <a:xfrm>
            <a:off x="7175497" y="3897309"/>
            <a:ext cx="613577" cy="684219"/>
          </a:xfrm>
          <a:prstGeom prst="straightConnector1">
            <a:avLst/>
          </a:prstGeom>
          <a:noFill/>
          <a:ln w="9528" cap="flat">
            <a:solidFill>
              <a:srgbClr val="000000"/>
            </a:solidFill>
            <a:prstDash val="solid"/>
            <a:round/>
            <a:tailEnd type="arrow"/>
          </a:ln>
        </p:spPr>
      </p:cxnSp>
      <p:sp>
        <p:nvSpPr>
          <p:cNvPr id="26" name="Oval 26">
            <a:extLst>
              <a:ext uri="{FF2B5EF4-FFF2-40B4-BE49-F238E27FC236}">
                <a16:creationId xmlns:a16="http://schemas.microsoft.com/office/drawing/2014/main" id="{BE3D70B1-D149-4039-9484-89D1D3DD8A0B}"/>
              </a:ext>
            </a:extLst>
          </p:cNvPr>
          <p:cNvSpPr/>
          <p:nvPr/>
        </p:nvSpPr>
        <p:spPr>
          <a:xfrm>
            <a:off x="7753353" y="4581528"/>
            <a:ext cx="71442" cy="7302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9528"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27" name="Oval 27">
            <a:extLst>
              <a:ext uri="{FF2B5EF4-FFF2-40B4-BE49-F238E27FC236}">
                <a16:creationId xmlns:a16="http://schemas.microsoft.com/office/drawing/2014/main" id="{8543D9EF-1E74-4BE0-8D58-EED0B6280BF8}"/>
              </a:ext>
            </a:extLst>
          </p:cNvPr>
          <p:cNvSpPr/>
          <p:nvPr/>
        </p:nvSpPr>
        <p:spPr>
          <a:xfrm>
            <a:off x="7921620" y="5300667"/>
            <a:ext cx="71442" cy="7302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9528"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28" name="Oval 28">
            <a:extLst>
              <a:ext uri="{FF2B5EF4-FFF2-40B4-BE49-F238E27FC236}">
                <a16:creationId xmlns:a16="http://schemas.microsoft.com/office/drawing/2014/main" id="{627E89AA-CC18-488F-92BA-7FCE69C3268D}"/>
              </a:ext>
            </a:extLst>
          </p:cNvPr>
          <p:cNvSpPr/>
          <p:nvPr/>
        </p:nvSpPr>
        <p:spPr>
          <a:xfrm>
            <a:off x="7032622" y="5300667"/>
            <a:ext cx="71442" cy="7302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9528"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29" name="Oval 29">
            <a:extLst>
              <a:ext uri="{FF2B5EF4-FFF2-40B4-BE49-F238E27FC236}">
                <a16:creationId xmlns:a16="http://schemas.microsoft.com/office/drawing/2014/main" id="{AF2AE921-5FD9-4A5C-907C-07D0B3526238}"/>
              </a:ext>
            </a:extLst>
          </p:cNvPr>
          <p:cNvSpPr/>
          <p:nvPr/>
        </p:nvSpPr>
        <p:spPr>
          <a:xfrm>
            <a:off x="7440609" y="5300667"/>
            <a:ext cx="71432" cy="7302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9528"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sp>
        <p:nvSpPr>
          <p:cNvPr id="30" name="Oval 30">
            <a:extLst>
              <a:ext uri="{FF2B5EF4-FFF2-40B4-BE49-F238E27FC236}">
                <a16:creationId xmlns:a16="http://schemas.microsoft.com/office/drawing/2014/main" id="{504F6FDC-A3F2-4BF3-81F4-A6E7272123BC}"/>
              </a:ext>
            </a:extLst>
          </p:cNvPr>
          <p:cNvSpPr/>
          <p:nvPr/>
        </p:nvSpPr>
        <p:spPr>
          <a:xfrm>
            <a:off x="8329617" y="5300667"/>
            <a:ext cx="71432" cy="7302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9528"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0">
              <a:solidFill>
                <a:srgbClr val="000000"/>
              </a:solidFill>
              <a:uFillTx/>
              <a:latin typeface="Arial" pitchFamily="34"/>
            </a:endParaRPr>
          </a:p>
        </p:txBody>
      </p:sp>
      <p:cxnSp>
        <p:nvCxnSpPr>
          <p:cNvPr id="31" name="AutoShape 31">
            <a:extLst>
              <a:ext uri="{FF2B5EF4-FFF2-40B4-BE49-F238E27FC236}">
                <a16:creationId xmlns:a16="http://schemas.microsoft.com/office/drawing/2014/main" id="{366BCAE9-9CBA-48A9-9B77-67B3231D48B2}"/>
              </a:ext>
            </a:extLst>
          </p:cNvPr>
          <p:cNvCxnSpPr>
            <a:stCxn id="26" idx="3"/>
            <a:endCxn id="28" idx="7"/>
          </p:cNvCxnSpPr>
          <p:nvPr/>
        </p:nvCxnSpPr>
        <p:spPr>
          <a:xfrm flipH="1">
            <a:off x="7093602" y="4618040"/>
            <a:ext cx="659751" cy="693321"/>
          </a:xfrm>
          <a:prstGeom prst="straightConnector1">
            <a:avLst/>
          </a:prstGeom>
          <a:noFill/>
          <a:ln w="9528" cap="flat">
            <a:solidFill>
              <a:srgbClr val="000000"/>
            </a:solidFill>
            <a:prstDash val="solid"/>
            <a:round/>
            <a:tailEnd type="arrow"/>
          </a:ln>
        </p:spPr>
      </p:cxnSp>
      <p:cxnSp>
        <p:nvCxnSpPr>
          <p:cNvPr id="32" name="AutoShape 32">
            <a:extLst>
              <a:ext uri="{FF2B5EF4-FFF2-40B4-BE49-F238E27FC236}">
                <a16:creationId xmlns:a16="http://schemas.microsoft.com/office/drawing/2014/main" id="{5A4C9855-4A74-4141-98CD-EF62844E5966}"/>
              </a:ext>
            </a:extLst>
          </p:cNvPr>
          <p:cNvCxnSpPr>
            <a:stCxn id="26" idx="5"/>
            <a:endCxn id="29" idx="1"/>
          </p:cNvCxnSpPr>
          <p:nvPr/>
        </p:nvCxnSpPr>
        <p:spPr>
          <a:xfrm flipH="1">
            <a:off x="7512041" y="4643857"/>
            <a:ext cx="251774" cy="693322"/>
          </a:xfrm>
          <a:prstGeom prst="straightConnector1">
            <a:avLst/>
          </a:prstGeom>
          <a:noFill/>
          <a:ln w="9528" cap="flat">
            <a:solidFill>
              <a:srgbClr val="000000"/>
            </a:solidFill>
            <a:prstDash val="solid"/>
            <a:round/>
            <a:tailEnd type="arrow"/>
          </a:ln>
        </p:spPr>
      </p:cxnSp>
      <p:cxnSp>
        <p:nvCxnSpPr>
          <p:cNvPr id="33" name="AutoShape 33">
            <a:extLst>
              <a:ext uri="{FF2B5EF4-FFF2-40B4-BE49-F238E27FC236}">
                <a16:creationId xmlns:a16="http://schemas.microsoft.com/office/drawing/2014/main" id="{F1CA8536-0722-49BE-9D59-9B0D923E4822}"/>
              </a:ext>
            </a:extLst>
          </p:cNvPr>
          <p:cNvCxnSpPr>
            <a:stCxn id="26" idx="6"/>
            <a:endCxn id="27" idx="4"/>
          </p:cNvCxnSpPr>
          <p:nvPr/>
        </p:nvCxnSpPr>
        <p:spPr>
          <a:xfrm>
            <a:off x="7814333" y="4643857"/>
            <a:ext cx="117749" cy="667504"/>
          </a:xfrm>
          <a:prstGeom prst="straightConnector1">
            <a:avLst/>
          </a:prstGeom>
          <a:noFill/>
          <a:ln w="9528" cap="flat">
            <a:solidFill>
              <a:srgbClr val="000000"/>
            </a:solidFill>
            <a:prstDash val="solid"/>
            <a:round/>
            <a:tailEnd type="arrow"/>
          </a:ln>
        </p:spPr>
      </p:cxnSp>
      <p:cxnSp>
        <p:nvCxnSpPr>
          <p:cNvPr id="34" name="AutoShape 34">
            <a:extLst>
              <a:ext uri="{FF2B5EF4-FFF2-40B4-BE49-F238E27FC236}">
                <a16:creationId xmlns:a16="http://schemas.microsoft.com/office/drawing/2014/main" id="{D01686AE-2897-478E-ADFB-7A8E48C047E8}"/>
              </a:ext>
            </a:extLst>
          </p:cNvPr>
          <p:cNvCxnSpPr>
            <a:stCxn id="26" idx="1"/>
            <a:endCxn id="30" idx="7"/>
          </p:cNvCxnSpPr>
          <p:nvPr/>
        </p:nvCxnSpPr>
        <p:spPr>
          <a:xfrm>
            <a:off x="7824795" y="4618040"/>
            <a:ext cx="565793" cy="693321"/>
          </a:xfrm>
          <a:prstGeom prst="straightConnector1">
            <a:avLst/>
          </a:prstGeom>
          <a:noFill/>
          <a:ln w="9528" cap="flat">
            <a:solidFill>
              <a:srgbClr val="000000"/>
            </a:solidFill>
            <a:prstDash val="solid"/>
            <a:round/>
            <a:tailEnd type="arrow"/>
          </a:ln>
        </p:spPr>
      </p:cxnSp>
      <p:sp>
        <p:nvSpPr>
          <p:cNvPr id="35" name="Text Box 35">
            <a:extLst>
              <a:ext uri="{FF2B5EF4-FFF2-40B4-BE49-F238E27FC236}">
                <a16:creationId xmlns:a16="http://schemas.microsoft.com/office/drawing/2014/main" id="{21EEDD6A-7455-44B7-B693-215D5BBE5A6F}"/>
              </a:ext>
            </a:extLst>
          </p:cNvPr>
          <p:cNvSpPr txBox="1"/>
          <p:nvPr/>
        </p:nvSpPr>
        <p:spPr>
          <a:xfrm>
            <a:off x="6176964" y="4522786"/>
            <a:ext cx="350836" cy="27464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1200" b="0" i="0" u="none" strike="noStrike" kern="1200" cap="none" spc="0" baseline="0">
                <a:solidFill>
                  <a:srgbClr val="000000"/>
                </a:solidFill>
                <a:uFillTx/>
                <a:latin typeface="Arial" pitchFamily="34"/>
              </a:rPr>
              <a:t>R</a:t>
            </a:r>
            <a:r>
              <a:rPr lang="pt-PT" sz="1200" b="0" i="0" u="none" strike="noStrike" kern="1200" cap="none" spc="0" baseline="-25000">
                <a:solidFill>
                  <a:srgbClr val="000000"/>
                </a:solidFill>
                <a:uFillTx/>
                <a:latin typeface="Arial" pitchFamily="34"/>
              </a:rPr>
              <a:t>1</a:t>
            </a:r>
          </a:p>
        </p:txBody>
      </p:sp>
      <p:sp>
        <p:nvSpPr>
          <p:cNvPr id="36" name="Text Box 36">
            <a:extLst>
              <a:ext uri="{FF2B5EF4-FFF2-40B4-BE49-F238E27FC236}">
                <a16:creationId xmlns:a16="http://schemas.microsoft.com/office/drawing/2014/main" id="{EC3CC72B-79CC-4644-AF4B-29B694296422}"/>
              </a:ext>
            </a:extLst>
          </p:cNvPr>
          <p:cNvSpPr txBox="1"/>
          <p:nvPr/>
        </p:nvSpPr>
        <p:spPr>
          <a:xfrm>
            <a:off x="7032622" y="4508504"/>
            <a:ext cx="350836" cy="27464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1200" b="0" i="0" u="none" strike="noStrike" kern="1200" cap="none" spc="0" baseline="0">
                <a:solidFill>
                  <a:srgbClr val="000000"/>
                </a:solidFill>
                <a:uFillTx/>
                <a:latin typeface="Arial" pitchFamily="34"/>
              </a:rPr>
              <a:t>R</a:t>
            </a:r>
            <a:r>
              <a:rPr lang="pt-PT" sz="1200" b="0" i="0" u="none" strike="noStrike" kern="1200" cap="none" spc="0" baseline="-25000">
                <a:solidFill>
                  <a:srgbClr val="000000"/>
                </a:solidFill>
                <a:uFillTx/>
                <a:latin typeface="Arial" pitchFamily="34"/>
              </a:rPr>
              <a:t>3</a:t>
            </a:r>
          </a:p>
        </p:txBody>
      </p:sp>
      <p:sp>
        <p:nvSpPr>
          <p:cNvPr id="37" name="Text Box 37">
            <a:extLst>
              <a:ext uri="{FF2B5EF4-FFF2-40B4-BE49-F238E27FC236}">
                <a16:creationId xmlns:a16="http://schemas.microsoft.com/office/drawing/2014/main" id="{E85BF1BE-6912-42C4-9DE5-B5BEAB53D5EE}"/>
              </a:ext>
            </a:extLst>
          </p:cNvPr>
          <p:cNvSpPr txBox="1"/>
          <p:nvPr/>
        </p:nvSpPr>
        <p:spPr>
          <a:xfrm>
            <a:off x="6600825" y="4522786"/>
            <a:ext cx="350836" cy="27464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1200" b="0" i="0" u="none" strike="noStrike" kern="1200" cap="none" spc="0" baseline="0">
                <a:solidFill>
                  <a:srgbClr val="000000"/>
                </a:solidFill>
                <a:uFillTx/>
                <a:latin typeface="Arial" pitchFamily="34"/>
              </a:rPr>
              <a:t>R</a:t>
            </a:r>
            <a:r>
              <a:rPr lang="pt-PT" sz="1200" b="0" i="0" u="none" strike="noStrike" kern="1200" cap="none" spc="0" baseline="-25000">
                <a:solidFill>
                  <a:srgbClr val="000000"/>
                </a:solidFill>
                <a:uFillTx/>
                <a:latin typeface="Arial" pitchFamily="34"/>
              </a:rPr>
              <a:t>2</a:t>
            </a:r>
          </a:p>
        </p:txBody>
      </p:sp>
      <p:sp>
        <p:nvSpPr>
          <p:cNvPr id="38" name="Text Box 38">
            <a:extLst>
              <a:ext uri="{FF2B5EF4-FFF2-40B4-BE49-F238E27FC236}">
                <a16:creationId xmlns:a16="http://schemas.microsoft.com/office/drawing/2014/main" id="{5FF98EEC-7D5C-450E-9843-FD6D28115EFA}"/>
              </a:ext>
            </a:extLst>
          </p:cNvPr>
          <p:cNvSpPr txBox="1"/>
          <p:nvPr/>
        </p:nvSpPr>
        <p:spPr>
          <a:xfrm>
            <a:off x="6761165" y="5243517"/>
            <a:ext cx="350836" cy="27464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1200" b="0" i="0" u="none" strike="noStrike" kern="1200" cap="none" spc="0" baseline="0">
                <a:solidFill>
                  <a:srgbClr val="000000"/>
                </a:solidFill>
                <a:uFillTx/>
                <a:latin typeface="Arial" pitchFamily="34"/>
              </a:rPr>
              <a:t>R</a:t>
            </a:r>
            <a:r>
              <a:rPr lang="pt-PT" sz="1200" b="0" i="0" u="none" strike="noStrike" kern="1200" cap="none" spc="0" baseline="-25000">
                <a:solidFill>
                  <a:srgbClr val="000000"/>
                </a:solidFill>
                <a:uFillTx/>
                <a:latin typeface="Arial" pitchFamily="34"/>
              </a:rPr>
              <a:t>4</a:t>
            </a:r>
          </a:p>
        </p:txBody>
      </p:sp>
      <p:sp>
        <p:nvSpPr>
          <p:cNvPr id="39" name="Text Box 39">
            <a:extLst>
              <a:ext uri="{FF2B5EF4-FFF2-40B4-BE49-F238E27FC236}">
                <a16:creationId xmlns:a16="http://schemas.microsoft.com/office/drawing/2014/main" id="{B843C4FB-81D6-4390-9E9F-8209C9DC63C1}"/>
              </a:ext>
            </a:extLst>
          </p:cNvPr>
          <p:cNvSpPr txBox="1"/>
          <p:nvPr/>
        </p:nvSpPr>
        <p:spPr>
          <a:xfrm>
            <a:off x="7616823" y="5229225"/>
            <a:ext cx="350836" cy="27464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1200" b="0" i="0" u="none" strike="noStrike" kern="1200" cap="none" spc="0" baseline="0">
                <a:solidFill>
                  <a:srgbClr val="000000"/>
                </a:solidFill>
                <a:uFillTx/>
                <a:latin typeface="Arial" pitchFamily="34"/>
              </a:rPr>
              <a:t>R</a:t>
            </a:r>
            <a:r>
              <a:rPr lang="pt-PT" sz="1200" b="0" i="0" u="none" strike="noStrike" kern="1200" cap="none" spc="0" baseline="-25000">
                <a:solidFill>
                  <a:srgbClr val="000000"/>
                </a:solidFill>
                <a:uFillTx/>
                <a:latin typeface="Arial" pitchFamily="34"/>
              </a:rPr>
              <a:t>6</a:t>
            </a:r>
          </a:p>
        </p:txBody>
      </p:sp>
      <p:sp>
        <p:nvSpPr>
          <p:cNvPr id="40" name="Text Box 40">
            <a:extLst>
              <a:ext uri="{FF2B5EF4-FFF2-40B4-BE49-F238E27FC236}">
                <a16:creationId xmlns:a16="http://schemas.microsoft.com/office/drawing/2014/main" id="{C0B4FD0E-0772-4112-B921-5191831589F7}"/>
              </a:ext>
            </a:extLst>
          </p:cNvPr>
          <p:cNvSpPr txBox="1"/>
          <p:nvPr/>
        </p:nvSpPr>
        <p:spPr>
          <a:xfrm>
            <a:off x="7185026" y="5243517"/>
            <a:ext cx="350836" cy="27464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1200" b="0" i="0" u="none" strike="noStrike" kern="1200" cap="none" spc="0" baseline="0">
                <a:solidFill>
                  <a:srgbClr val="000000"/>
                </a:solidFill>
                <a:uFillTx/>
                <a:latin typeface="Arial" pitchFamily="34"/>
              </a:rPr>
              <a:t>R</a:t>
            </a:r>
            <a:r>
              <a:rPr lang="pt-PT" sz="1200" b="0" i="0" u="none" strike="noStrike" kern="1200" cap="none" spc="0" baseline="-25000">
                <a:solidFill>
                  <a:srgbClr val="000000"/>
                </a:solidFill>
                <a:uFillTx/>
                <a:latin typeface="Arial" pitchFamily="34"/>
              </a:rPr>
              <a:t>5</a:t>
            </a:r>
          </a:p>
        </p:txBody>
      </p:sp>
      <p:sp>
        <p:nvSpPr>
          <p:cNvPr id="41" name="Text Box 41">
            <a:extLst>
              <a:ext uri="{FF2B5EF4-FFF2-40B4-BE49-F238E27FC236}">
                <a16:creationId xmlns:a16="http://schemas.microsoft.com/office/drawing/2014/main" id="{3AD2EB51-C50E-450A-B3D3-12A49210048F}"/>
              </a:ext>
            </a:extLst>
          </p:cNvPr>
          <p:cNvSpPr txBox="1"/>
          <p:nvPr/>
        </p:nvSpPr>
        <p:spPr>
          <a:xfrm>
            <a:off x="8050213" y="5229225"/>
            <a:ext cx="350836" cy="274640"/>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1200" b="0" i="0" u="none" strike="noStrike" kern="1200" cap="none" spc="0" baseline="0">
                <a:solidFill>
                  <a:srgbClr val="000000"/>
                </a:solidFill>
                <a:uFillTx/>
                <a:latin typeface="Arial" pitchFamily="34"/>
              </a:rPr>
              <a:t>R</a:t>
            </a:r>
            <a:r>
              <a:rPr lang="pt-PT" sz="1200" b="0" i="0" u="none" strike="noStrike" kern="1200" cap="none" spc="0" baseline="-25000">
                <a:solidFill>
                  <a:srgbClr val="000000"/>
                </a:solidFill>
                <a:uFillTx/>
                <a:latin typeface="Arial" pitchFamily="34"/>
              </a:rPr>
              <a:t>7</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108">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D21E0A2-622F-4C1C-AABF-4AF2F6FE781E}"/>
              </a:ext>
            </a:extLst>
          </p:cNvPr>
          <p:cNvSpPr txBox="1">
            <a:spLocks noGrp="1"/>
          </p:cNvSpPr>
          <p:nvPr>
            <p:ph type="title"/>
          </p:nvPr>
        </p:nvSpPr>
        <p:spPr/>
        <p:txBody>
          <a:bodyPr/>
          <a:lstStyle/>
          <a:p>
            <a:pPr lvl="0"/>
            <a:r>
              <a:rPr lang="pt-PT" i="1"/>
              <a:t>Split and Merge</a:t>
            </a:r>
          </a:p>
        </p:txBody>
      </p:sp>
      <p:sp>
        <p:nvSpPr>
          <p:cNvPr id="3" name="Rectangle 3">
            <a:extLst>
              <a:ext uri="{FF2B5EF4-FFF2-40B4-BE49-F238E27FC236}">
                <a16:creationId xmlns:a16="http://schemas.microsoft.com/office/drawing/2014/main" id="{3FFC4B06-AB5F-4473-B000-A2880F01E22C}"/>
              </a:ext>
            </a:extLst>
          </p:cNvPr>
          <p:cNvSpPr txBox="1">
            <a:spLocks noGrp="1"/>
          </p:cNvSpPr>
          <p:nvPr>
            <p:ph idx="1"/>
          </p:nvPr>
        </p:nvSpPr>
        <p:spPr/>
        <p:txBody>
          <a:bodyPr/>
          <a:lstStyle/>
          <a:p>
            <a:pPr lvl="0"/>
            <a:r>
              <a:rPr lang="en-US"/>
              <a:t>Combination of both algorithms.</a:t>
            </a:r>
          </a:p>
          <a:p>
            <a:pPr lvl="0"/>
            <a:r>
              <a:rPr lang="en-US"/>
              <a:t>Can handle a larger variety of shapes.</a:t>
            </a:r>
          </a:p>
          <a:p>
            <a:pPr lvl="1"/>
            <a:r>
              <a:rPr lang="en-US"/>
              <a:t>Simply apply previous algorithms consecutively.</a:t>
            </a:r>
          </a:p>
        </p:txBody>
      </p:sp>
      <p:sp>
        <p:nvSpPr>
          <p:cNvPr id="4" name="Rectangle 4">
            <a:extLst>
              <a:ext uri="{FF2B5EF4-FFF2-40B4-BE49-F238E27FC236}">
                <a16:creationId xmlns:a16="http://schemas.microsoft.com/office/drawing/2014/main" id="{17816F48-8F62-4D35-8C35-8CAB46746C4F}"/>
              </a:ext>
            </a:extLst>
          </p:cNvPr>
          <p:cNvSpPr/>
          <p:nvPr/>
        </p:nvSpPr>
        <p:spPr>
          <a:xfrm>
            <a:off x="6743700" y="1844673"/>
            <a:ext cx="1728792" cy="1800225"/>
          </a:xfrm>
          <a:prstGeom prst="rect">
            <a:avLst/>
          </a:prstGeom>
          <a:solidFill>
            <a:srgbClr val="FFFF99"/>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25000">
              <a:solidFill>
                <a:srgbClr val="000000"/>
              </a:solidFill>
              <a:uFillTx/>
              <a:latin typeface="Arial" pitchFamily="34"/>
            </a:endParaRPr>
          </a:p>
        </p:txBody>
      </p:sp>
      <p:sp>
        <p:nvSpPr>
          <p:cNvPr id="5" name="Rectangle 5">
            <a:extLst>
              <a:ext uri="{FF2B5EF4-FFF2-40B4-BE49-F238E27FC236}">
                <a16:creationId xmlns:a16="http://schemas.microsoft.com/office/drawing/2014/main" id="{830A7B56-D870-4DFA-B8D2-200A04052D3B}"/>
              </a:ext>
            </a:extLst>
          </p:cNvPr>
          <p:cNvSpPr/>
          <p:nvPr/>
        </p:nvSpPr>
        <p:spPr>
          <a:xfrm>
            <a:off x="8472492" y="1844673"/>
            <a:ext cx="1728782" cy="1800225"/>
          </a:xfrm>
          <a:prstGeom prst="rect">
            <a:avLst/>
          </a:prstGeom>
          <a:solidFill>
            <a:srgbClr val="FF0000"/>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25000">
              <a:solidFill>
                <a:srgbClr val="000000"/>
              </a:solidFill>
              <a:uFillTx/>
              <a:latin typeface="Arial" pitchFamily="34"/>
            </a:endParaRPr>
          </a:p>
        </p:txBody>
      </p:sp>
      <p:sp>
        <p:nvSpPr>
          <p:cNvPr id="6" name="Rectangle 6">
            <a:extLst>
              <a:ext uri="{FF2B5EF4-FFF2-40B4-BE49-F238E27FC236}">
                <a16:creationId xmlns:a16="http://schemas.microsoft.com/office/drawing/2014/main" id="{8D466DC2-5FA2-4ED7-AAA5-C18EEA83D3AA}"/>
              </a:ext>
            </a:extLst>
          </p:cNvPr>
          <p:cNvSpPr/>
          <p:nvPr/>
        </p:nvSpPr>
        <p:spPr>
          <a:xfrm>
            <a:off x="6743700" y="3644898"/>
            <a:ext cx="1728792" cy="1800225"/>
          </a:xfrm>
          <a:prstGeom prst="rect">
            <a:avLst/>
          </a:prstGeom>
          <a:solidFill>
            <a:srgbClr val="00FF00"/>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400" b="0" i="0" u="none" strike="noStrike" kern="1200" cap="none" spc="0" baseline="-25000">
              <a:solidFill>
                <a:srgbClr val="000000"/>
              </a:solidFill>
              <a:uFillTx/>
              <a:latin typeface="Arial" pitchFamily="34"/>
            </a:endParaRPr>
          </a:p>
        </p:txBody>
      </p:sp>
      <p:sp>
        <p:nvSpPr>
          <p:cNvPr id="7" name="Rectangle 7">
            <a:extLst>
              <a:ext uri="{FF2B5EF4-FFF2-40B4-BE49-F238E27FC236}">
                <a16:creationId xmlns:a16="http://schemas.microsoft.com/office/drawing/2014/main" id="{62C434D2-F371-429F-A15D-B6453AEEC600}"/>
              </a:ext>
            </a:extLst>
          </p:cNvPr>
          <p:cNvSpPr/>
          <p:nvPr/>
        </p:nvSpPr>
        <p:spPr>
          <a:xfrm>
            <a:off x="8472492" y="3640134"/>
            <a:ext cx="860422" cy="903290"/>
          </a:xfrm>
          <a:prstGeom prst="rect">
            <a:avLst/>
          </a:prstGeom>
          <a:solidFill>
            <a:srgbClr val="0000FF"/>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000" b="0" i="0" u="none" strike="noStrike" kern="1200" cap="none" spc="0" baseline="-25000">
              <a:solidFill>
                <a:srgbClr val="000000"/>
              </a:solidFill>
              <a:uFillTx/>
              <a:latin typeface="Arial" pitchFamily="34"/>
            </a:endParaRPr>
          </a:p>
        </p:txBody>
      </p:sp>
      <p:sp>
        <p:nvSpPr>
          <p:cNvPr id="8" name="Rectangle 8">
            <a:extLst>
              <a:ext uri="{FF2B5EF4-FFF2-40B4-BE49-F238E27FC236}">
                <a16:creationId xmlns:a16="http://schemas.microsoft.com/office/drawing/2014/main" id="{EF8C4EFD-DFAB-42FE-8EA4-3311A28DB78C}"/>
              </a:ext>
            </a:extLst>
          </p:cNvPr>
          <p:cNvSpPr/>
          <p:nvPr/>
        </p:nvSpPr>
        <p:spPr>
          <a:xfrm>
            <a:off x="8472492" y="4543425"/>
            <a:ext cx="860422" cy="901698"/>
          </a:xfrm>
          <a:prstGeom prst="rect">
            <a:avLst/>
          </a:prstGeom>
          <a:solidFill>
            <a:srgbClr val="00FF00"/>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000" b="0" i="0" u="none" strike="noStrike" kern="1200" cap="none" spc="0" baseline="-25000">
              <a:solidFill>
                <a:srgbClr val="000000"/>
              </a:solidFill>
              <a:uFillTx/>
              <a:latin typeface="Arial" pitchFamily="34"/>
            </a:endParaRPr>
          </a:p>
        </p:txBody>
      </p:sp>
      <p:sp>
        <p:nvSpPr>
          <p:cNvPr id="9" name="Rectangle 9">
            <a:extLst>
              <a:ext uri="{FF2B5EF4-FFF2-40B4-BE49-F238E27FC236}">
                <a16:creationId xmlns:a16="http://schemas.microsoft.com/office/drawing/2014/main" id="{C496B595-DEBB-4F68-B053-280C255D33C2}"/>
              </a:ext>
            </a:extLst>
          </p:cNvPr>
          <p:cNvSpPr/>
          <p:nvPr/>
        </p:nvSpPr>
        <p:spPr>
          <a:xfrm>
            <a:off x="9336088" y="3644898"/>
            <a:ext cx="860422" cy="903290"/>
          </a:xfrm>
          <a:prstGeom prst="rect">
            <a:avLst/>
          </a:prstGeom>
          <a:solidFill>
            <a:srgbClr val="FF0000"/>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000" b="0" i="0" u="none" strike="noStrike" kern="1200" cap="none" spc="0" baseline="-25000">
              <a:solidFill>
                <a:srgbClr val="000000"/>
              </a:solidFill>
              <a:uFillTx/>
              <a:latin typeface="Arial" pitchFamily="34"/>
            </a:endParaRPr>
          </a:p>
        </p:txBody>
      </p:sp>
      <p:sp>
        <p:nvSpPr>
          <p:cNvPr id="10" name="Rectangle 10">
            <a:extLst>
              <a:ext uri="{FF2B5EF4-FFF2-40B4-BE49-F238E27FC236}">
                <a16:creationId xmlns:a16="http://schemas.microsoft.com/office/drawing/2014/main" id="{3C989328-E80F-48F6-9E5A-61C0DC6D460C}"/>
              </a:ext>
            </a:extLst>
          </p:cNvPr>
          <p:cNvSpPr/>
          <p:nvPr/>
        </p:nvSpPr>
        <p:spPr>
          <a:xfrm>
            <a:off x="9332915" y="4543425"/>
            <a:ext cx="860422" cy="901698"/>
          </a:xfrm>
          <a:prstGeom prst="rect">
            <a:avLst/>
          </a:prstGeom>
          <a:solidFill>
            <a:srgbClr val="FF0000"/>
          </a:solidFill>
          <a:ln w="9528" cap="flat">
            <a:solidFill>
              <a:srgbClr val="000000"/>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2000" b="0" i="0" u="none" strike="noStrike" kern="1200" cap="none" spc="0" baseline="-25000">
              <a:solidFill>
                <a:srgbClr val="000000"/>
              </a:solidFill>
              <a:uFillTx/>
              <a:latin typeface="Arial" pitchFamily="3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Slide6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1134-7CA3-48B9-A77B-051FB0CEC220}"/>
              </a:ext>
            </a:extLst>
          </p:cNvPr>
          <p:cNvSpPr txBox="1">
            <a:spLocks noGrp="1"/>
          </p:cNvSpPr>
          <p:nvPr>
            <p:ph type="title"/>
          </p:nvPr>
        </p:nvSpPr>
        <p:spPr/>
        <p:txBody>
          <a:bodyPr/>
          <a:lstStyle/>
          <a:p>
            <a:pPr lvl="0"/>
            <a:r>
              <a:rPr lang="en-US"/>
              <a:t>Image filtering</a:t>
            </a:r>
          </a:p>
        </p:txBody>
      </p:sp>
      <p:sp>
        <p:nvSpPr>
          <p:cNvPr id="3" name="Text Placeholder 2">
            <a:extLst>
              <a:ext uri="{FF2B5EF4-FFF2-40B4-BE49-F238E27FC236}">
                <a16:creationId xmlns:a16="http://schemas.microsoft.com/office/drawing/2014/main" id="{8779FF02-905F-42D8-B65F-E9924FB84309}"/>
              </a:ext>
            </a:extLst>
          </p:cNvPr>
          <p:cNvSpPr txBox="1">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Slide73">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2D9A1AF-C2EE-4E3E-9E65-CF7B1F387FC6}"/>
              </a:ext>
            </a:extLst>
          </p:cNvPr>
          <p:cNvGrpSpPr/>
          <p:nvPr/>
        </p:nvGrpSpPr>
        <p:grpSpPr>
          <a:xfrm>
            <a:off x="7010403" y="2514600"/>
            <a:ext cx="2274890" cy="1803407"/>
            <a:chOff x="7010403" y="2514600"/>
            <a:chExt cx="2274890" cy="1803407"/>
          </a:xfrm>
        </p:grpSpPr>
        <p:grpSp>
          <p:nvGrpSpPr>
            <p:cNvPr id="3" name="Group 5">
              <a:extLst>
                <a:ext uri="{FF2B5EF4-FFF2-40B4-BE49-F238E27FC236}">
                  <a16:creationId xmlns:a16="http://schemas.microsoft.com/office/drawing/2014/main" id="{73AF55EA-64B4-4EC0-9D47-F35DCCA5F4D9}"/>
                </a:ext>
              </a:extLst>
            </p:cNvPr>
            <p:cNvGrpSpPr/>
            <p:nvPr/>
          </p:nvGrpSpPr>
          <p:grpSpPr>
            <a:xfrm>
              <a:off x="7456483" y="2514600"/>
              <a:ext cx="1828810" cy="1803407"/>
              <a:chOff x="7456483" y="2514600"/>
              <a:chExt cx="1828810" cy="1803407"/>
            </a:xfrm>
          </p:grpSpPr>
          <p:sp>
            <p:nvSpPr>
              <p:cNvPr id="4" name="Rectangle 6">
                <a:extLst>
                  <a:ext uri="{FF2B5EF4-FFF2-40B4-BE49-F238E27FC236}">
                    <a16:creationId xmlns:a16="http://schemas.microsoft.com/office/drawing/2014/main" id="{0F92DAF3-1250-48BA-B617-C165A3DD2193}"/>
                  </a:ext>
                </a:extLst>
              </p:cNvPr>
              <p:cNvSpPr/>
              <p:nvPr/>
            </p:nvSpPr>
            <p:spPr>
              <a:xfrm>
                <a:off x="8675690" y="3716341"/>
                <a:ext cx="609603" cy="601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cs typeface="Arial" pitchFamily="34"/>
                  </a:rPr>
                  <a:t>1</a:t>
                </a:r>
              </a:p>
            </p:txBody>
          </p:sp>
          <p:sp>
            <p:nvSpPr>
              <p:cNvPr id="5" name="Rectangle 7">
                <a:extLst>
                  <a:ext uri="{FF2B5EF4-FFF2-40B4-BE49-F238E27FC236}">
                    <a16:creationId xmlns:a16="http://schemas.microsoft.com/office/drawing/2014/main" id="{3FFC61E5-EA6E-40B2-9874-AC8067910298}"/>
                  </a:ext>
                </a:extLst>
              </p:cNvPr>
              <p:cNvSpPr/>
              <p:nvPr/>
            </p:nvSpPr>
            <p:spPr>
              <a:xfrm>
                <a:off x="8066086" y="3716341"/>
                <a:ext cx="609603" cy="601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cs typeface="Arial" pitchFamily="34"/>
                  </a:rPr>
                  <a:t>1</a:t>
                </a:r>
              </a:p>
            </p:txBody>
          </p:sp>
          <p:sp>
            <p:nvSpPr>
              <p:cNvPr id="6" name="Rectangle 8">
                <a:extLst>
                  <a:ext uri="{FF2B5EF4-FFF2-40B4-BE49-F238E27FC236}">
                    <a16:creationId xmlns:a16="http://schemas.microsoft.com/office/drawing/2014/main" id="{2C24CA9A-94F1-48F5-9DC5-82D7FED8790F}"/>
                  </a:ext>
                </a:extLst>
              </p:cNvPr>
              <p:cNvSpPr/>
              <p:nvPr/>
            </p:nvSpPr>
            <p:spPr>
              <a:xfrm>
                <a:off x="7456483" y="3716341"/>
                <a:ext cx="609603" cy="601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cs typeface="Arial" pitchFamily="34"/>
                  </a:rPr>
                  <a:t>1</a:t>
                </a:r>
              </a:p>
            </p:txBody>
          </p:sp>
          <p:sp>
            <p:nvSpPr>
              <p:cNvPr id="7" name="Rectangle 9">
                <a:extLst>
                  <a:ext uri="{FF2B5EF4-FFF2-40B4-BE49-F238E27FC236}">
                    <a16:creationId xmlns:a16="http://schemas.microsoft.com/office/drawing/2014/main" id="{2FA4D0C2-CC1D-4987-8138-941A85EF82E6}"/>
                  </a:ext>
                </a:extLst>
              </p:cNvPr>
              <p:cNvSpPr/>
              <p:nvPr/>
            </p:nvSpPr>
            <p:spPr>
              <a:xfrm>
                <a:off x="8675690" y="3116266"/>
                <a:ext cx="609603" cy="600075"/>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cs typeface="Arial" pitchFamily="34"/>
                  </a:rPr>
                  <a:t>1</a:t>
                </a:r>
              </a:p>
            </p:txBody>
          </p:sp>
          <p:sp>
            <p:nvSpPr>
              <p:cNvPr id="8" name="Rectangle 10">
                <a:extLst>
                  <a:ext uri="{FF2B5EF4-FFF2-40B4-BE49-F238E27FC236}">
                    <a16:creationId xmlns:a16="http://schemas.microsoft.com/office/drawing/2014/main" id="{CD6D54C7-F7BD-4924-AE09-7EAF0D4AE0E7}"/>
                  </a:ext>
                </a:extLst>
              </p:cNvPr>
              <p:cNvSpPr/>
              <p:nvPr/>
            </p:nvSpPr>
            <p:spPr>
              <a:xfrm>
                <a:off x="8066086" y="3116266"/>
                <a:ext cx="609603" cy="600075"/>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cs typeface="Arial" pitchFamily="34"/>
                  </a:rPr>
                  <a:t>1</a:t>
                </a:r>
              </a:p>
            </p:txBody>
          </p:sp>
          <p:sp>
            <p:nvSpPr>
              <p:cNvPr id="9" name="Rectangle 11">
                <a:extLst>
                  <a:ext uri="{FF2B5EF4-FFF2-40B4-BE49-F238E27FC236}">
                    <a16:creationId xmlns:a16="http://schemas.microsoft.com/office/drawing/2014/main" id="{016308AD-9031-45D5-BBAC-E8A143474E12}"/>
                  </a:ext>
                </a:extLst>
              </p:cNvPr>
              <p:cNvSpPr/>
              <p:nvPr/>
            </p:nvSpPr>
            <p:spPr>
              <a:xfrm>
                <a:off x="7456483" y="3116266"/>
                <a:ext cx="609603" cy="600075"/>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cs typeface="Arial" pitchFamily="34"/>
                  </a:rPr>
                  <a:t>1</a:t>
                </a:r>
              </a:p>
            </p:txBody>
          </p:sp>
          <p:sp>
            <p:nvSpPr>
              <p:cNvPr id="10" name="Rectangle 12">
                <a:extLst>
                  <a:ext uri="{FF2B5EF4-FFF2-40B4-BE49-F238E27FC236}">
                    <a16:creationId xmlns:a16="http://schemas.microsoft.com/office/drawing/2014/main" id="{D17859ED-B75C-4602-926D-2848310102F7}"/>
                  </a:ext>
                </a:extLst>
              </p:cNvPr>
              <p:cNvSpPr/>
              <p:nvPr/>
            </p:nvSpPr>
            <p:spPr>
              <a:xfrm>
                <a:off x="8675690" y="2514600"/>
                <a:ext cx="609603" cy="601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cs typeface="Arial" pitchFamily="34"/>
                  </a:rPr>
                  <a:t>1</a:t>
                </a:r>
              </a:p>
            </p:txBody>
          </p:sp>
          <p:sp>
            <p:nvSpPr>
              <p:cNvPr id="11" name="Rectangle 13">
                <a:extLst>
                  <a:ext uri="{FF2B5EF4-FFF2-40B4-BE49-F238E27FC236}">
                    <a16:creationId xmlns:a16="http://schemas.microsoft.com/office/drawing/2014/main" id="{A946D085-DD73-4BED-9270-B5133D4F2F11}"/>
                  </a:ext>
                </a:extLst>
              </p:cNvPr>
              <p:cNvSpPr/>
              <p:nvPr/>
            </p:nvSpPr>
            <p:spPr>
              <a:xfrm>
                <a:off x="8066086" y="2514600"/>
                <a:ext cx="609603" cy="601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cs typeface="Arial" pitchFamily="34"/>
                  </a:rPr>
                  <a:t>1</a:t>
                </a:r>
              </a:p>
            </p:txBody>
          </p:sp>
          <p:sp>
            <p:nvSpPr>
              <p:cNvPr id="12" name="Rectangle 14">
                <a:extLst>
                  <a:ext uri="{FF2B5EF4-FFF2-40B4-BE49-F238E27FC236}">
                    <a16:creationId xmlns:a16="http://schemas.microsoft.com/office/drawing/2014/main" id="{C4C7A85C-EA60-424F-8AAD-8D7E4ED3789A}"/>
                  </a:ext>
                </a:extLst>
              </p:cNvPr>
              <p:cNvSpPr/>
              <p:nvPr/>
            </p:nvSpPr>
            <p:spPr>
              <a:xfrm>
                <a:off x="7456483" y="2514600"/>
                <a:ext cx="609603" cy="601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5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cs typeface="Arial" pitchFamily="34"/>
                  </a:rPr>
                  <a:t>1</a:t>
                </a:r>
              </a:p>
            </p:txBody>
          </p:sp>
          <p:sp>
            <p:nvSpPr>
              <p:cNvPr id="13" name="Line 15">
                <a:extLst>
                  <a:ext uri="{FF2B5EF4-FFF2-40B4-BE49-F238E27FC236}">
                    <a16:creationId xmlns:a16="http://schemas.microsoft.com/office/drawing/2014/main" id="{753FE868-03A3-4038-96FA-6001DA8736F6}"/>
                  </a:ext>
                </a:extLst>
              </p:cNvPr>
              <p:cNvSpPr/>
              <p:nvPr/>
            </p:nvSpPr>
            <p:spPr>
              <a:xfrm>
                <a:off x="7456483" y="2514600"/>
                <a:ext cx="182880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14" name="Line 16">
                <a:extLst>
                  <a:ext uri="{FF2B5EF4-FFF2-40B4-BE49-F238E27FC236}">
                    <a16:creationId xmlns:a16="http://schemas.microsoft.com/office/drawing/2014/main" id="{93288C0F-9590-4ADA-8AF1-2A18549B8FD7}"/>
                  </a:ext>
                </a:extLst>
              </p:cNvPr>
              <p:cNvSpPr/>
              <p:nvPr/>
            </p:nvSpPr>
            <p:spPr>
              <a:xfrm>
                <a:off x="7456483" y="3116266"/>
                <a:ext cx="182880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15" name="Line 17">
                <a:extLst>
                  <a:ext uri="{FF2B5EF4-FFF2-40B4-BE49-F238E27FC236}">
                    <a16:creationId xmlns:a16="http://schemas.microsoft.com/office/drawing/2014/main" id="{982A5029-86E6-4853-AD1A-8BF3E7D82050}"/>
                  </a:ext>
                </a:extLst>
              </p:cNvPr>
              <p:cNvSpPr/>
              <p:nvPr/>
            </p:nvSpPr>
            <p:spPr>
              <a:xfrm>
                <a:off x="7456483" y="3716341"/>
                <a:ext cx="182880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16" name="Line 18">
                <a:extLst>
                  <a:ext uri="{FF2B5EF4-FFF2-40B4-BE49-F238E27FC236}">
                    <a16:creationId xmlns:a16="http://schemas.microsoft.com/office/drawing/2014/main" id="{9A20B5F4-8D74-489F-88B2-6CC89A1CEC64}"/>
                  </a:ext>
                </a:extLst>
              </p:cNvPr>
              <p:cNvSpPr/>
              <p:nvPr/>
            </p:nvSpPr>
            <p:spPr>
              <a:xfrm>
                <a:off x="7456483" y="4317997"/>
                <a:ext cx="182880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17" name="Line 19">
                <a:extLst>
                  <a:ext uri="{FF2B5EF4-FFF2-40B4-BE49-F238E27FC236}">
                    <a16:creationId xmlns:a16="http://schemas.microsoft.com/office/drawing/2014/main" id="{3DD9B5AB-8EF4-4012-B386-B9C1295256B0}"/>
                  </a:ext>
                </a:extLst>
              </p:cNvPr>
              <p:cNvSpPr/>
              <p:nvPr/>
            </p:nvSpPr>
            <p:spPr>
              <a:xfrm>
                <a:off x="7456483" y="2514600"/>
                <a:ext cx="0" cy="1803397"/>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18" name="Line 20">
                <a:extLst>
                  <a:ext uri="{FF2B5EF4-FFF2-40B4-BE49-F238E27FC236}">
                    <a16:creationId xmlns:a16="http://schemas.microsoft.com/office/drawing/2014/main" id="{76BDEBCA-359D-4E1E-8E67-7F57B01C9B10}"/>
                  </a:ext>
                </a:extLst>
              </p:cNvPr>
              <p:cNvSpPr/>
              <p:nvPr/>
            </p:nvSpPr>
            <p:spPr>
              <a:xfrm>
                <a:off x="8066086" y="2514600"/>
                <a:ext cx="0" cy="1803397"/>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19" name="Line 21">
                <a:extLst>
                  <a:ext uri="{FF2B5EF4-FFF2-40B4-BE49-F238E27FC236}">
                    <a16:creationId xmlns:a16="http://schemas.microsoft.com/office/drawing/2014/main" id="{25362316-60FF-45D2-86C5-B11CB8E619C4}"/>
                  </a:ext>
                </a:extLst>
              </p:cNvPr>
              <p:cNvSpPr/>
              <p:nvPr/>
            </p:nvSpPr>
            <p:spPr>
              <a:xfrm>
                <a:off x="8675690" y="2514600"/>
                <a:ext cx="0" cy="1803397"/>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0" name="Line 22">
                <a:extLst>
                  <a:ext uri="{FF2B5EF4-FFF2-40B4-BE49-F238E27FC236}">
                    <a16:creationId xmlns:a16="http://schemas.microsoft.com/office/drawing/2014/main" id="{B0811004-4A26-40F1-A5F7-F808546A8249}"/>
                  </a:ext>
                </a:extLst>
              </p:cNvPr>
              <p:cNvSpPr/>
              <p:nvPr/>
            </p:nvSpPr>
            <p:spPr>
              <a:xfrm>
                <a:off x="9285283" y="2514600"/>
                <a:ext cx="0" cy="1803397"/>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pSp>
        <p:pic>
          <p:nvPicPr>
            <p:cNvPr id="21" name="Picture 23" descr="txp_fig">
              <a:extLst>
                <a:ext uri="{FF2B5EF4-FFF2-40B4-BE49-F238E27FC236}">
                  <a16:creationId xmlns:a16="http://schemas.microsoft.com/office/drawing/2014/main" id="{D79A3A36-5A75-4CCE-B960-F792E2DF9FB3}"/>
                </a:ext>
              </a:extLst>
            </p:cNvPr>
            <p:cNvPicPr>
              <a:picLocks noChangeAspect="1"/>
            </p:cNvPicPr>
            <p:nvPr/>
          </p:nvPicPr>
          <p:blipFill>
            <a:blip r:embed="rId3"/>
            <a:srcRect/>
            <a:stretch>
              <a:fillRect/>
            </a:stretch>
          </p:blipFill>
          <p:spPr>
            <a:xfrm>
              <a:off x="7010403" y="2971800"/>
              <a:ext cx="304796" cy="914400"/>
            </a:xfrm>
            <a:prstGeom prst="rect">
              <a:avLst/>
            </a:prstGeom>
            <a:noFill/>
            <a:ln cap="flat">
              <a:noFill/>
            </a:ln>
          </p:spPr>
        </p:pic>
      </p:grpSp>
      <p:sp>
        <p:nvSpPr>
          <p:cNvPr id="22" name="Text Box 24">
            <a:extLst>
              <a:ext uri="{FF2B5EF4-FFF2-40B4-BE49-F238E27FC236}">
                <a16:creationId xmlns:a16="http://schemas.microsoft.com/office/drawing/2014/main" id="{D1A62E86-EF3B-443F-8F7B-122454B21CDD}"/>
              </a:ext>
            </a:extLst>
          </p:cNvPr>
          <p:cNvSpPr txBox="1"/>
          <p:nvPr/>
        </p:nvSpPr>
        <p:spPr>
          <a:xfrm>
            <a:off x="7691009" y="6521445"/>
            <a:ext cx="3019421" cy="336554"/>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7F7F7F"/>
                </a:solidFill>
                <a:uFillTx/>
                <a:latin typeface="Arial" pitchFamily="34"/>
                <a:cs typeface="Arial" pitchFamily="34"/>
              </a:rPr>
              <a:t>Slide credit: David Lowe (UBC)</a:t>
            </a:r>
          </a:p>
        </p:txBody>
      </p:sp>
      <p:graphicFrame>
        <p:nvGraphicFramePr>
          <p:cNvPr id="23" name="Object 26">
            <a:extLst>
              <a:ext uri="{FF2B5EF4-FFF2-40B4-BE49-F238E27FC236}">
                <a16:creationId xmlns:a16="http://schemas.microsoft.com/office/drawing/2014/main" id="{A40A9801-8144-4F60-B9EE-F3947585339E}"/>
              </a:ext>
            </a:extLst>
          </p:cNvPr>
          <p:cNvGraphicFramePr/>
          <p:nvPr/>
        </p:nvGraphicFramePr>
        <p:xfrm>
          <a:off x="7878763" y="1752603"/>
          <a:ext cx="1090614" cy="563563"/>
        </p:xfrm>
        <a:graphic>
          <a:graphicData uri="http://schemas.openxmlformats.org/presentationml/2006/ole">
            <mc:AlternateContent xmlns:mc="http://schemas.openxmlformats.org/markup-compatibility/2006">
              <mc:Choice xmlns:v="urn:schemas-microsoft-com:vml" Requires="v">
                <p:oleObj spid="_x0000_s1029" r:id="rId4" imgW="9448800" imgH="4876800" progId="">
                  <p:embed/>
                </p:oleObj>
              </mc:Choice>
              <mc:Fallback>
                <p:oleObj r:id="rId4" imgW="9448800" imgH="4876800" progId="">
                  <p:embed/>
                  <p:pic>
                    <p:nvPicPr>
                      <p:cNvPr id="0" name=""/>
                      <p:cNvPicPr/>
                      <p:nvPr/>
                    </p:nvPicPr>
                    <p:blipFill>
                      <a:blip r:embed="rId5"/>
                      <a:stretch>
                        <a:fillRect/>
                      </a:stretch>
                    </p:blipFill>
                    <p:spPr>
                      <a:xfrm>
                        <a:off x="7878763" y="1752603"/>
                        <a:ext cx="1090614" cy="563563"/>
                      </a:xfrm>
                      <a:prstGeom prst="rect">
                        <a:avLst/>
                      </a:prstGeom>
                      <a:noFill/>
                      <a:ln cap="flat">
                        <a:noFill/>
                      </a:ln>
                    </p:spPr>
                  </p:pic>
                </p:oleObj>
              </mc:Fallback>
            </mc:AlternateContent>
          </a:graphicData>
        </a:graphic>
      </p:graphicFrame>
      <p:sp>
        <p:nvSpPr>
          <p:cNvPr id="24" name="Rectangle 16">
            <a:extLst>
              <a:ext uri="{FF2B5EF4-FFF2-40B4-BE49-F238E27FC236}">
                <a16:creationId xmlns:a16="http://schemas.microsoft.com/office/drawing/2014/main" id="{3493CAB5-547C-4AC0-B25E-6BAFAA394A45}"/>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600" b="0" i="0" u="none" strike="noStrike" kern="1200" cap="none" spc="0" baseline="0">
              <a:solidFill>
                <a:srgbClr val="000000"/>
              </a:solidFill>
              <a:uFillTx/>
              <a:latin typeface="Calibri"/>
              <a:cs typeface="Arial" pitchFamily="34"/>
            </a:endParaRPr>
          </a:p>
        </p:txBody>
      </p:sp>
      <p:pic>
        <p:nvPicPr>
          <p:cNvPr id="25" name="Picture 1">
            <a:extLst>
              <a:ext uri="{FF2B5EF4-FFF2-40B4-BE49-F238E27FC236}">
                <a16:creationId xmlns:a16="http://schemas.microsoft.com/office/drawing/2014/main" id="{D767A5CF-CC00-4D65-A56D-AFD110348CB8}"/>
              </a:ext>
            </a:extLst>
          </p:cNvPr>
          <p:cNvPicPr>
            <a:picLocks noChangeAspect="1"/>
          </p:cNvPicPr>
          <p:nvPr/>
        </p:nvPicPr>
        <p:blipFill>
          <a:blip r:embed="rId6"/>
          <a:stretch>
            <a:fillRect/>
          </a:stretch>
        </p:blipFill>
        <p:spPr>
          <a:xfrm>
            <a:off x="1591421" y="1895066"/>
            <a:ext cx="3285375" cy="2037758"/>
          </a:xfrm>
          <a:prstGeom prst="rect">
            <a:avLst/>
          </a:prstGeom>
          <a:noFill/>
          <a:ln cap="flat">
            <a:noFill/>
          </a:ln>
        </p:spPr>
      </p:pic>
      <p:sp>
        <p:nvSpPr>
          <p:cNvPr id="26" name="Title 1">
            <a:extLst>
              <a:ext uri="{FF2B5EF4-FFF2-40B4-BE49-F238E27FC236}">
                <a16:creationId xmlns:a16="http://schemas.microsoft.com/office/drawing/2014/main" id="{7C972FDD-D8A7-428E-90BD-40322B6F909E}"/>
              </a:ext>
            </a:extLst>
          </p:cNvPr>
          <p:cNvSpPr txBox="1"/>
          <p:nvPr/>
        </p:nvSpPr>
        <p:spPr>
          <a:xfrm>
            <a:off x="838203" y="365129"/>
            <a:ext cx="10515600" cy="1325559"/>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4400" b="0" i="0" u="none" strike="noStrike" kern="1200" cap="none" spc="0" baseline="0">
                <a:solidFill>
                  <a:srgbClr val="000000"/>
                </a:solidFill>
                <a:uFillTx/>
                <a:latin typeface="Calibri"/>
                <a:cs typeface="Arial" pitchFamily="34"/>
              </a:rPr>
              <a:t>Example: box filter</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E0F79ED8-2C61-4E6D-8D5F-D28F33CE85D2}"/>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4026308261"/>
                    </a:ext>
                  </a:extLst>
                </a:gridCol>
                <a:gridCol w="355601">
                  <a:extLst>
                    <a:ext uri="{9D8B030D-6E8A-4147-A177-3AD203B41FA5}">
                      <a16:colId xmlns:a16="http://schemas.microsoft.com/office/drawing/2014/main" val="510407591"/>
                    </a:ext>
                  </a:extLst>
                </a:gridCol>
                <a:gridCol w="355601">
                  <a:extLst>
                    <a:ext uri="{9D8B030D-6E8A-4147-A177-3AD203B41FA5}">
                      <a16:colId xmlns:a16="http://schemas.microsoft.com/office/drawing/2014/main" val="810496698"/>
                    </a:ext>
                  </a:extLst>
                </a:gridCol>
                <a:gridCol w="355601">
                  <a:extLst>
                    <a:ext uri="{9D8B030D-6E8A-4147-A177-3AD203B41FA5}">
                      <a16:colId xmlns:a16="http://schemas.microsoft.com/office/drawing/2014/main" val="3518675619"/>
                    </a:ext>
                  </a:extLst>
                </a:gridCol>
                <a:gridCol w="355601">
                  <a:extLst>
                    <a:ext uri="{9D8B030D-6E8A-4147-A177-3AD203B41FA5}">
                      <a16:colId xmlns:a16="http://schemas.microsoft.com/office/drawing/2014/main" val="4141773998"/>
                    </a:ext>
                  </a:extLst>
                </a:gridCol>
                <a:gridCol w="355601">
                  <a:extLst>
                    <a:ext uri="{9D8B030D-6E8A-4147-A177-3AD203B41FA5}">
                      <a16:colId xmlns:a16="http://schemas.microsoft.com/office/drawing/2014/main" val="2334672968"/>
                    </a:ext>
                  </a:extLst>
                </a:gridCol>
                <a:gridCol w="355601">
                  <a:extLst>
                    <a:ext uri="{9D8B030D-6E8A-4147-A177-3AD203B41FA5}">
                      <a16:colId xmlns:a16="http://schemas.microsoft.com/office/drawing/2014/main" val="3006750475"/>
                    </a:ext>
                  </a:extLst>
                </a:gridCol>
                <a:gridCol w="369883">
                  <a:extLst>
                    <a:ext uri="{9D8B030D-6E8A-4147-A177-3AD203B41FA5}">
                      <a16:colId xmlns:a16="http://schemas.microsoft.com/office/drawing/2014/main" val="628865223"/>
                    </a:ext>
                  </a:extLst>
                </a:gridCol>
                <a:gridCol w="341308">
                  <a:extLst>
                    <a:ext uri="{9D8B030D-6E8A-4147-A177-3AD203B41FA5}">
                      <a16:colId xmlns:a16="http://schemas.microsoft.com/office/drawing/2014/main" val="4026943607"/>
                    </a:ext>
                  </a:extLst>
                </a:gridCol>
                <a:gridCol w="355601">
                  <a:extLst>
                    <a:ext uri="{9D8B030D-6E8A-4147-A177-3AD203B41FA5}">
                      <a16:colId xmlns:a16="http://schemas.microsoft.com/office/drawing/2014/main" val="3905233809"/>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985064270"/>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10394106"/>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2254863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104646100"/>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415861375"/>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4226946438"/>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704648408"/>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693482295"/>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637039158"/>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089265373"/>
                  </a:ext>
                </a:extLst>
              </a:tr>
            </a:tbl>
          </a:graphicData>
        </a:graphic>
      </p:graphicFrame>
      <p:graphicFrame>
        <p:nvGraphicFramePr>
          <p:cNvPr id="3" name="Group 127">
            <a:extLst>
              <a:ext uri="{FF2B5EF4-FFF2-40B4-BE49-F238E27FC236}">
                <a16:creationId xmlns:a16="http://schemas.microsoft.com/office/drawing/2014/main" id="{317769E2-5B76-48AA-AB67-7D7663A629B5}"/>
              </a:ext>
            </a:extLst>
          </p:cNvPr>
          <p:cNvGraphicFramePr>
            <a:graphicFrameLocks noGrp="1"/>
          </p:cNvGraphicFramePr>
          <p:nvPr/>
        </p:nvGraphicFramePr>
        <p:xfrm>
          <a:off x="6248396" y="2286000"/>
          <a:ext cx="3581386" cy="3429017"/>
        </p:xfrm>
        <a:graphic>
          <a:graphicData uri="http://schemas.openxmlformats.org/drawingml/2006/table">
            <a:tbl>
              <a:tblPr>
                <a:effectLst/>
              </a:tblPr>
              <a:tblGrid>
                <a:gridCol w="358773">
                  <a:extLst>
                    <a:ext uri="{9D8B030D-6E8A-4147-A177-3AD203B41FA5}">
                      <a16:colId xmlns:a16="http://schemas.microsoft.com/office/drawing/2014/main" val="1472727403"/>
                    </a:ext>
                  </a:extLst>
                </a:gridCol>
                <a:gridCol w="358773">
                  <a:extLst>
                    <a:ext uri="{9D8B030D-6E8A-4147-A177-3AD203B41FA5}">
                      <a16:colId xmlns:a16="http://schemas.microsoft.com/office/drawing/2014/main" val="4074300628"/>
                    </a:ext>
                  </a:extLst>
                </a:gridCol>
                <a:gridCol w="355601">
                  <a:extLst>
                    <a:ext uri="{9D8B030D-6E8A-4147-A177-3AD203B41FA5}">
                      <a16:colId xmlns:a16="http://schemas.microsoft.com/office/drawing/2014/main" val="1158435087"/>
                    </a:ext>
                  </a:extLst>
                </a:gridCol>
                <a:gridCol w="358773">
                  <a:extLst>
                    <a:ext uri="{9D8B030D-6E8A-4147-A177-3AD203B41FA5}">
                      <a16:colId xmlns:a16="http://schemas.microsoft.com/office/drawing/2014/main" val="2704627668"/>
                    </a:ext>
                  </a:extLst>
                </a:gridCol>
                <a:gridCol w="358773">
                  <a:extLst>
                    <a:ext uri="{9D8B030D-6E8A-4147-A177-3AD203B41FA5}">
                      <a16:colId xmlns:a16="http://schemas.microsoft.com/office/drawing/2014/main" val="2825170199"/>
                    </a:ext>
                  </a:extLst>
                </a:gridCol>
                <a:gridCol w="358773">
                  <a:extLst>
                    <a:ext uri="{9D8B030D-6E8A-4147-A177-3AD203B41FA5}">
                      <a16:colId xmlns:a16="http://schemas.microsoft.com/office/drawing/2014/main" val="2235826842"/>
                    </a:ext>
                  </a:extLst>
                </a:gridCol>
                <a:gridCol w="358773">
                  <a:extLst>
                    <a:ext uri="{9D8B030D-6E8A-4147-A177-3AD203B41FA5}">
                      <a16:colId xmlns:a16="http://schemas.microsoft.com/office/drawing/2014/main" val="2929911978"/>
                    </a:ext>
                  </a:extLst>
                </a:gridCol>
                <a:gridCol w="355601">
                  <a:extLst>
                    <a:ext uri="{9D8B030D-6E8A-4147-A177-3AD203B41FA5}">
                      <a16:colId xmlns:a16="http://schemas.microsoft.com/office/drawing/2014/main" val="3751622084"/>
                    </a:ext>
                  </a:extLst>
                </a:gridCol>
                <a:gridCol w="358773">
                  <a:extLst>
                    <a:ext uri="{9D8B030D-6E8A-4147-A177-3AD203B41FA5}">
                      <a16:colId xmlns:a16="http://schemas.microsoft.com/office/drawing/2014/main" val="381617089"/>
                    </a:ext>
                  </a:extLst>
                </a:gridCol>
                <a:gridCol w="358773">
                  <a:extLst>
                    <a:ext uri="{9D8B030D-6E8A-4147-A177-3AD203B41FA5}">
                      <a16:colId xmlns:a16="http://schemas.microsoft.com/office/drawing/2014/main" val="1769777505"/>
                    </a:ext>
                  </a:extLst>
                </a:gridCol>
              </a:tblGrid>
              <a:tr h="32861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8894308"/>
                  </a:ext>
                </a:extLst>
              </a:tr>
              <a:tr h="36036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7894148"/>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805818"/>
                  </a:ext>
                </a:extLst>
              </a:tr>
              <a:tr h="357192">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94202"/>
                  </a:ext>
                </a:extLst>
              </a:tr>
              <a:tr h="33813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862820"/>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3517781"/>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0138087"/>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5161909"/>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740610"/>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834795"/>
                  </a:ext>
                </a:extLst>
              </a:tr>
            </a:tbl>
          </a:graphicData>
        </a:graphic>
      </p:graphicFrame>
      <p:sp>
        <p:nvSpPr>
          <p:cNvPr id="4" name="Rectangle 251">
            <a:extLst>
              <a:ext uri="{FF2B5EF4-FFF2-40B4-BE49-F238E27FC236}">
                <a16:creationId xmlns:a16="http://schemas.microsoft.com/office/drawing/2014/main" id="{A3A6B2D2-6B57-4670-98A7-C2C5A1AFD17B}"/>
              </a:ext>
            </a:extLst>
          </p:cNvPr>
          <p:cNvSpPr/>
          <p:nvPr/>
        </p:nvSpPr>
        <p:spPr>
          <a:xfrm>
            <a:off x="6629400" y="2590796"/>
            <a:ext cx="365129" cy="381003"/>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5" name="Group 380">
            <a:extLst>
              <a:ext uri="{FF2B5EF4-FFF2-40B4-BE49-F238E27FC236}">
                <a16:creationId xmlns:a16="http://schemas.microsoft.com/office/drawing/2014/main" id="{7FEDBC83-A171-4E38-94A1-9DBBB55551C3}"/>
              </a:ext>
            </a:extLst>
          </p:cNvPr>
          <p:cNvGraphicFramePr>
            <a:graphicFrameLocks noGrp="1"/>
          </p:cNvGraphicFramePr>
          <p:nvPr/>
        </p:nvGraphicFramePr>
        <p:xfrm>
          <a:off x="2235195" y="2287591"/>
          <a:ext cx="3555999" cy="3471875"/>
        </p:xfrm>
        <a:graphic>
          <a:graphicData uri="http://schemas.openxmlformats.org/drawingml/2006/table">
            <a:tbl>
              <a:tblPr>
                <a:effectLst/>
              </a:tblPr>
              <a:tblGrid>
                <a:gridCol w="355601">
                  <a:extLst>
                    <a:ext uri="{9D8B030D-6E8A-4147-A177-3AD203B41FA5}">
                      <a16:colId xmlns:a16="http://schemas.microsoft.com/office/drawing/2014/main" val="140483048"/>
                    </a:ext>
                  </a:extLst>
                </a:gridCol>
                <a:gridCol w="355601">
                  <a:extLst>
                    <a:ext uri="{9D8B030D-6E8A-4147-A177-3AD203B41FA5}">
                      <a16:colId xmlns:a16="http://schemas.microsoft.com/office/drawing/2014/main" val="4117906093"/>
                    </a:ext>
                  </a:extLst>
                </a:gridCol>
                <a:gridCol w="355601">
                  <a:extLst>
                    <a:ext uri="{9D8B030D-6E8A-4147-A177-3AD203B41FA5}">
                      <a16:colId xmlns:a16="http://schemas.microsoft.com/office/drawing/2014/main" val="2111974687"/>
                    </a:ext>
                  </a:extLst>
                </a:gridCol>
                <a:gridCol w="355601">
                  <a:extLst>
                    <a:ext uri="{9D8B030D-6E8A-4147-A177-3AD203B41FA5}">
                      <a16:colId xmlns:a16="http://schemas.microsoft.com/office/drawing/2014/main" val="3674523152"/>
                    </a:ext>
                  </a:extLst>
                </a:gridCol>
                <a:gridCol w="355601">
                  <a:extLst>
                    <a:ext uri="{9D8B030D-6E8A-4147-A177-3AD203B41FA5}">
                      <a16:colId xmlns:a16="http://schemas.microsoft.com/office/drawing/2014/main" val="3577701651"/>
                    </a:ext>
                  </a:extLst>
                </a:gridCol>
                <a:gridCol w="355601">
                  <a:extLst>
                    <a:ext uri="{9D8B030D-6E8A-4147-A177-3AD203B41FA5}">
                      <a16:colId xmlns:a16="http://schemas.microsoft.com/office/drawing/2014/main" val="2201813304"/>
                    </a:ext>
                  </a:extLst>
                </a:gridCol>
                <a:gridCol w="355601">
                  <a:extLst>
                    <a:ext uri="{9D8B030D-6E8A-4147-A177-3AD203B41FA5}">
                      <a16:colId xmlns:a16="http://schemas.microsoft.com/office/drawing/2014/main" val="624912273"/>
                    </a:ext>
                  </a:extLst>
                </a:gridCol>
                <a:gridCol w="369883">
                  <a:extLst>
                    <a:ext uri="{9D8B030D-6E8A-4147-A177-3AD203B41FA5}">
                      <a16:colId xmlns:a16="http://schemas.microsoft.com/office/drawing/2014/main" val="1257570184"/>
                    </a:ext>
                  </a:extLst>
                </a:gridCol>
                <a:gridCol w="341308">
                  <a:extLst>
                    <a:ext uri="{9D8B030D-6E8A-4147-A177-3AD203B41FA5}">
                      <a16:colId xmlns:a16="http://schemas.microsoft.com/office/drawing/2014/main" val="3612998335"/>
                    </a:ext>
                  </a:extLst>
                </a:gridCol>
                <a:gridCol w="355601">
                  <a:extLst>
                    <a:ext uri="{9D8B030D-6E8A-4147-A177-3AD203B41FA5}">
                      <a16:colId xmlns:a16="http://schemas.microsoft.com/office/drawing/2014/main" val="1934325833"/>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834041446"/>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714300983"/>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474892496"/>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859249159"/>
                  </a:ext>
                </a:extLst>
              </a:tr>
              <a:tr h="38894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25030163"/>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4264896141"/>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314104056"/>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816260249"/>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228181577"/>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572444701"/>
                  </a:ext>
                </a:extLst>
              </a:tr>
            </a:tbl>
          </a:graphicData>
        </a:graphic>
      </p:graphicFrame>
      <p:sp>
        <p:nvSpPr>
          <p:cNvPr id="6" name="Rectangle 375">
            <a:extLst>
              <a:ext uri="{FF2B5EF4-FFF2-40B4-BE49-F238E27FC236}">
                <a16:creationId xmlns:a16="http://schemas.microsoft.com/office/drawing/2014/main" id="{C979072D-C688-4449-9A1F-55372426E093}"/>
              </a:ext>
            </a:extLst>
          </p:cNvPr>
          <p:cNvSpPr/>
          <p:nvPr/>
        </p:nvSpPr>
        <p:spPr>
          <a:xfrm>
            <a:off x="2209803" y="2286000"/>
            <a:ext cx="1066803" cy="990596"/>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7" name="Text Box 376">
            <a:extLst>
              <a:ext uri="{FF2B5EF4-FFF2-40B4-BE49-F238E27FC236}">
                <a16:creationId xmlns:a16="http://schemas.microsoft.com/office/drawing/2014/main" id="{114CAF4A-B43F-40CD-8013-413DA7FE6F16}"/>
              </a:ext>
            </a:extLst>
          </p:cNvPr>
          <p:cNvSpPr txBox="1"/>
          <p:nvPr/>
        </p:nvSpPr>
        <p:spPr>
          <a:xfrm>
            <a:off x="9286875" y="6550030"/>
            <a:ext cx="1381128" cy="30797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7F7F7F"/>
                </a:solidFill>
                <a:uFillTx/>
                <a:latin typeface="Arial" pitchFamily="34"/>
                <a:cs typeface="Arial" pitchFamily="34"/>
              </a:rPr>
              <a:t>Credit: S. Seitz</a:t>
            </a:r>
          </a:p>
        </p:txBody>
      </p:sp>
      <p:sp>
        <p:nvSpPr>
          <p:cNvPr id="8" name="Rectangle 379">
            <a:extLst>
              <a:ext uri="{FF2B5EF4-FFF2-40B4-BE49-F238E27FC236}">
                <a16:creationId xmlns:a16="http://schemas.microsoft.com/office/drawing/2014/main" id="{4298B117-E5EA-4D6A-AFB8-5F498EB5B402}"/>
              </a:ext>
            </a:extLst>
          </p:cNvPr>
          <p:cNvSpPr/>
          <p:nvPr/>
        </p:nvSpPr>
        <p:spPr>
          <a:xfrm>
            <a:off x="6705596" y="2667003"/>
            <a:ext cx="152403" cy="228600"/>
          </a:xfrm>
          <a:prstGeom prst="rect">
            <a:avLst/>
          </a:prstGeom>
          <a:solidFill>
            <a:srgbClr val="FFFFFF"/>
          </a:solidFill>
          <a:ln cap="flat">
            <a:noFill/>
            <a:prstDash val="solid"/>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9" name="Object 3">
            <a:extLst>
              <a:ext uri="{FF2B5EF4-FFF2-40B4-BE49-F238E27FC236}">
                <a16:creationId xmlns:a16="http://schemas.microsoft.com/office/drawing/2014/main" id="{183ABD42-8BC6-4A1C-942C-653CB0C6871C}"/>
              </a:ext>
            </a:extLst>
          </p:cNvPr>
          <p:cNvGraphicFramePr/>
          <p:nvPr/>
        </p:nvGraphicFramePr>
        <p:xfrm>
          <a:off x="7232647" y="1238253"/>
          <a:ext cx="1509710" cy="935038"/>
        </p:xfrm>
        <a:graphic>
          <a:graphicData uri="http://schemas.openxmlformats.org/presentationml/2006/ole">
            <mc:AlternateContent xmlns:mc="http://schemas.openxmlformats.org/markup-compatibility/2006">
              <mc:Choice xmlns:v="urn:schemas-microsoft-com:vml" Requires="v">
                <p:oleObj spid="_x0000_s2062" r:id="rId4" imgW="7924800" imgH="4876800" progId="">
                  <p:embed/>
                </p:oleObj>
              </mc:Choice>
              <mc:Fallback>
                <p:oleObj r:id="rId4" imgW="7924800" imgH="4876800" progId="">
                  <p:embed/>
                  <p:pic>
                    <p:nvPicPr>
                      <p:cNvPr id="0" name=""/>
                      <p:cNvPicPr/>
                      <p:nvPr/>
                    </p:nvPicPr>
                    <p:blipFill>
                      <a:blip r:embed="rId5"/>
                      <a:stretch>
                        <a:fillRect/>
                      </a:stretch>
                    </p:blipFill>
                    <p:spPr>
                      <a:xfrm>
                        <a:off x="7232647" y="1238253"/>
                        <a:ext cx="1509710" cy="935038"/>
                      </a:xfrm>
                      <a:prstGeom prst="rect">
                        <a:avLst/>
                      </a:prstGeom>
                      <a:noFill/>
                      <a:ln cap="flat">
                        <a:noFill/>
                      </a:ln>
                    </p:spPr>
                  </p:pic>
                </p:oleObj>
              </mc:Fallback>
            </mc:AlternateContent>
          </a:graphicData>
        </a:graphic>
      </p:graphicFrame>
      <p:graphicFrame>
        <p:nvGraphicFramePr>
          <p:cNvPr id="10" name="Object 4">
            <a:extLst>
              <a:ext uri="{FF2B5EF4-FFF2-40B4-BE49-F238E27FC236}">
                <a16:creationId xmlns:a16="http://schemas.microsoft.com/office/drawing/2014/main" id="{8F091CE4-DE1E-4879-BE4A-EE495C1C7A73}"/>
              </a:ext>
            </a:extLst>
          </p:cNvPr>
          <p:cNvGraphicFramePr/>
          <p:nvPr/>
        </p:nvGraphicFramePr>
        <p:xfrm>
          <a:off x="3203572" y="1295403"/>
          <a:ext cx="1452560" cy="936629"/>
        </p:xfrm>
        <a:graphic>
          <a:graphicData uri="http://schemas.openxmlformats.org/presentationml/2006/ole">
            <mc:AlternateContent xmlns:mc="http://schemas.openxmlformats.org/markup-compatibility/2006">
              <mc:Choice xmlns:v="urn:schemas-microsoft-com:vml" Requires="v">
                <p:oleObj spid="_x0000_s2063" r:id="rId6" imgW="7620000" imgH="4876800" progId="">
                  <p:embed/>
                </p:oleObj>
              </mc:Choice>
              <mc:Fallback>
                <p:oleObj r:id="rId6" imgW="7620000" imgH="4876800" progId="">
                  <p:embed/>
                  <p:pic>
                    <p:nvPicPr>
                      <p:cNvPr id="0" name=""/>
                      <p:cNvPicPr/>
                      <p:nvPr/>
                    </p:nvPicPr>
                    <p:blipFill>
                      <a:blip r:embed="rId7"/>
                      <a:stretch>
                        <a:fillRect/>
                      </a:stretch>
                    </p:blipFill>
                    <p:spPr>
                      <a:xfrm>
                        <a:off x="3203572" y="1295403"/>
                        <a:ext cx="1452560" cy="936629"/>
                      </a:xfrm>
                      <a:prstGeom prst="rect">
                        <a:avLst/>
                      </a:prstGeom>
                      <a:noFill/>
                      <a:ln cap="flat">
                        <a:noFill/>
                      </a:ln>
                    </p:spPr>
                  </p:pic>
                </p:oleObj>
              </mc:Fallback>
            </mc:AlternateContent>
          </a:graphicData>
        </a:graphic>
      </p:graphicFrame>
      <p:sp>
        <p:nvSpPr>
          <p:cNvPr id="11" name="Rectangle 16">
            <a:extLst>
              <a:ext uri="{FF2B5EF4-FFF2-40B4-BE49-F238E27FC236}">
                <a16:creationId xmlns:a16="http://schemas.microsoft.com/office/drawing/2014/main" id="{6ADE8CE5-8CC8-49DD-BE36-05AE2B653F48}"/>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000000"/>
                </a:solidFill>
                <a:uFillTx/>
                <a:latin typeface="Calibri"/>
                <a:cs typeface="Arial" pitchFamily="34"/>
              </a:rPr>
              <a:t>Image filtering</a:t>
            </a:r>
          </a:p>
        </p:txBody>
      </p:sp>
      <p:grpSp>
        <p:nvGrpSpPr>
          <p:cNvPr id="12" name="Group 4">
            <a:extLst>
              <a:ext uri="{FF2B5EF4-FFF2-40B4-BE49-F238E27FC236}">
                <a16:creationId xmlns:a16="http://schemas.microsoft.com/office/drawing/2014/main" id="{E4D9FA57-1EDB-431F-B3AB-4E5FD71BD59C}"/>
              </a:ext>
            </a:extLst>
          </p:cNvPr>
          <p:cNvGrpSpPr/>
          <p:nvPr/>
        </p:nvGrpSpPr>
        <p:grpSpPr>
          <a:xfrm>
            <a:off x="9067803" y="304796"/>
            <a:ext cx="1143000" cy="973142"/>
            <a:chOff x="9067803" y="304796"/>
            <a:chExt cx="1143000" cy="973142"/>
          </a:xfrm>
        </p:grpSpPr>
        <p:grpSp>
          <p:nvGrpSpPr>
            <p:cNvPr id="13" name="Group 5">
              <a:extLst>
                <a:ext uri="{FF2B5EF4-FFF2-40B4-BE49-F238E27FC236}">
                  <a16:creationId xmlns:a16="http://schemas.microsoft.com/office/drawing/2014/main" id="{01F1BBF5-6A98-404A-A356-623ADB624454}"/>
                </a:ext>
              </a:extLst>
            </p:cNvPr>
            <p:cNvGrpSpPr/>
            <p:nvPr/>
          </p:nvGrpSpPr>
          <p:grpSpPr>
            <a:xfrm>
              <a:off x="9291931" y="304796"/>
              <a:ext cx="918872" cy="973142"/>
              <a:chOff x="9291931" y="304796"/>
              <a:chExt cx="918872" cy="973142"/>
            </a:xfrm>
          </p:grpSpPr>
          <p:sp>
            <p:nvSpPr>
              <p:cNvPr id="14" name="Rectangle 6">
                <a:extLst>
                  <a:ext uri="{FF2B5EF4-FFF2-40B4-BE49-F238E27FC236}">
                    <a16:creationId xmlns:a16="http://schemas.microsoft.com/office/drawing/2014/main" id="{FF95F4B5-7D07-4EBD-A64A-D5AC04401B7A}"/>
                  </a:ext>
                </a:extLst>
              </p:cNvPr>
              <p:cNvSpPr/>
              <p:nvPr/>
            </p:nvSpPr>
            <p:spPr>
              <a:xfrm>
                <a:off x="9904506"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5" name="Rectangle 7">
                <a:extLst>
                  <a:ext uri="{FF2B5EF4-FFF2-40B4-BE49-F238E27FC236}">
                    <a16:creationId xmlns:a16="http://schemas.microsoft.com/office/drawing/2014/main" id="{380DA473-42BE-4F82-BB13-461E242DE13B}"/>
                  </a:ext>
                </a:extLst>
              </p:cNvPr>
              <p:cNvSpPr/>
              <p:nvPr/>
            </p:nvSpPr>
            <p:spPr>
              <a:xfrm>
                <a:off x="9598219"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6" name="Rectangle 8">
                <a:extLst>
                  <a:ext uri="{FF2B5EF4-FFF2-40B4-BE49-F238E27FC236}">
                    <a16:creationId xmlns:a16="http://schemas.microsoft.com/office/drawing/2014/main" id="{FDA1F3E2-AD85-4694-AD68-B5F011D292BB}"/>
                  </a:ext>
                </a:extLst>
              </p:cNvPr>
              <p:cNvSpPr/>
              <p:nvPr/>
            </p:nvSpPr>
            <p:spPr>
              <a:xfrm>
                <a:off x="9291931"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7" name="Rectangle 9">
                <a:extLst>
                  <a:ext uri="{FF2B5EF4-FFF2-40B4-BE49-F238E27FC236}">
                    <a16:creationId xmlns:a16="http://schemas.microsoft.com/office/drawing/2014/main" id="{DFFD3902-959A-4151-949D-184366E4EF23}"/>
                  </a:ext>
                </a:extLst>
              </p:cNvPr>
              <p:cNvSpPr/>
              <p:nvPr/>
            </p:nvSpPr>
            <p:spPr>
              <a:xfrm>
                <a:off x="9904506"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8" name="Rectangle 10">
                <a:extLst>
                  <a:ext uri="{FF2B5EF4-FFF2-40B4-BE49-F238E27FC236}">
                    <a16:creationId xmlns:a16="http://schemas.microsoft.com/office/drawing/2014/main" id="{D00C7190-9424-4E07-B621-65D067BDB603}"/>
                  </a:ext>
                </a:extLst>
              </p:cNvPr>
              <p:cNvSpPr/>
              <p:nvPr/>
            </p:nvSpPr>
            <p:spPr>
              <a:xfrm>
                <a:off x="9598219"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9" name="Rectangle 11">
                <a:extLst>
                  <a:ext uri="{FF2B5EF4-FFF2-40B4-BE49-F238E27FC236}">
                    <a16:creationId xmlns:a16="http://schemas.microsoft.com/office/drawing/2014/main" id="{56EDD1D7-D549-43D7-856E-1C2A2E398EE7}"/>
                  </a:ext>
                </a:extLst>
              </p:cNvPr>
              <p:cNvSpPr/>
              <p:nvPr/>
            </p:nvSpPr>
            <p:spPr>
              <a:xfrm>
                <a:off x="9291931"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0" name="Rectangle 12">
                <a:extLst>
                  <a:ext uri="{FF2B5EF4-FFF2-40B4-BE49-F238E27FC236}">
                    <a16:creationId xmlns:a16="http://schemas.microsoft.com/office/drawing/2014/main" id="{2A55404E-62E2-42A7-91AC-C67B55399976}"/>
                  </a:ext>
                </a:extLst>
              </p:cNvPr>
              <p:cNvSpPr/>
              <p:nvPr/>
            </p:nvSpPr>
            <p:spPr>
              <a:xfrm>
                <a:off x="9904506"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1" name="Rectangle 13">
                <a:extLst>
                  <a:ext uri="{FF2B5EF4-FFF2-40B4-BE49-F238E27FC236}">
                    <a16:creationId xmlns:a16="http://schemas.microsoft.com/office/drawing/2014/main" id="{51E8E8CA-734E-4135-BBF5-78EAE7EFF7FD}"/>
                  </a:ext>
                </a:extLst>
              </p:cNvPr>
              <p:cNvSpPr/>
              <p:nvPr/>
            </p:nvSpPr>
            <p:spPr>
              <a:xfrm>
                <a:off x="9598219"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2" name="Rectangle 14">
                <a:extLst>
                  <a:ext uri="{FF2B5EF4-FFF2-40B4-BE49-F238E27FC236}">
                    <a16:creationId xmlns:a16="http://schemas.microsoft.com/office/drawing/2014/main" id="{119652D9-0AAE-405F-80D7-25EC7CFB4112}"/>
                  </a:ext>
                </a:extLst>
              </p:cNvPr>
              <p:cNvSpPr/>
              <p:nvPr/>
            </p:nvSpPr>
            <p:spPr>
              <a:xfrm>
                <a:off x="9291931"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3" name="Line 15">
                <a:extLst>
                  <a:ext uri="{FF2B5EF4-FFF2-40B4-BE49-F238E27FC236}">
                    <a16:creationId xmlns:a16="http://schemas.microsoft.com/office/drawing/2014/main" id="{5C489C98-D0BF-42D2-9319-B5D27EB36F87}"/>
                  </a:ext>
                </a:extLst>
              </p:cNvPr>
              <p:cNvSpPr/>
              <p:nvPr/>
            </p:nvSpPr>
            <p:spPr>
              <a:xfrm>
                <a:off x="9291931" y="304796"/>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4" name="Line 16">
                <a:extLst>
                  <a:ext uri="{FF2B5EF4-FFF2-40B4-BE49-F238E27FC236}">
                    <a16:creationId xmlns:a16="http://schemas.microsoft.com/office/drawing/2014/main" id="{08A18575-C398-48F1-B26E-B6E9EF78DB66}"/>
                  </a:ext>
                </a:extLst>
              </p:cNvPr>
              <p:cNvSpPr/>
              <p:nvPr/>
            </p:nvSpPr>
            <p:spPr>
              <a:xfrm>
                <a:off x="9291931" y="629463"/>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5" name="Line 17">
                <a:extLst>
                  <a:ext uri="{FF2B5EF4-FFF2-40B4-BE49-F238E27FC236}">
                    <a16:creationId xmlns:a16="http://schemas.microsoft.com/office/drawing/2014/main" id="{C5DFC789-E092-4D4C-9305-8EE67DA4E124}"/>
                  </a:ext>
                </a:extLst>
              </p:cNvPr>
              <p:cNvSpPr/>
              <p:nvPr/>
            </p:nvSpPr>
            <p:spPr>
              <a:xfrm>
                <a:off x="9291931" y="953271"/>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6" name="Line 18">
                <a:extLst>
                  <a:ext uri="{FF2B5EF4-FFF2-40B4-BE49-F238E27FC236}">
                    <a16:creationId xmlns:a16="http://schemas.microsoft.com/office/drawing/2014/main" id="{494B7DA3-0D36-4620-9E50-93A3A90F1F18}"/>
                  </a:ext>
                </a:extLst>
              </p:cNvPr>
              <p:cNvSpPr/>
              <p:nvPr/>
            </p:nvSpPr>
            <p:spPr>
              <a:xfrm>
                <a:off x="9291931" y="1277938"/>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7" name="Line 19">
                <a:extLst>
                  <a:ext uri="{FF2B5EF4-FFF2-40B4-BE49-F238E27FC236}">
                    <a16:creationId xmlns:a16="http://schemas.microsoft.com/office/drawing/2014/main" id="{56249E20-FA12-40C7-9662-D950596B84D2}"/>
                  </a:ext>
                </a:extLst>
              </p:cNvPr>
              <p:cNvSpPr/>
              <p:nvPr/>
            </p:nvSpPr>
            <p:spPr>
              <a:xfrm>
                <a:off x="9291931"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8" name="Line 20">
                <a:extLst>
                  <a:ext uri="{FF2B5EF4-FFF2-40B4-BE49-F238E27FC236}">
                    <a16:creationId xmlns:a16="http://schemas.microsoft.com/office/drawing/2014/main" id="{CABBE3B6-9FB8-4724-B64B-5AABED406F24}"/>
                  </a:ext>
                </a:extLst>
              </p:cNvPr>
              <p:cNvSpPr/>
              <p:nvPr/>
            </p:nvSpPr>
            <p:spPr>
              <a:xfrm>
                <a:off x="9598219"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9" name="Line 21">
                <a:extLst>
                  <a:ext uri="{FF2B5EF4-FFF2-40B4-BE49-F238E27FC236}">
                    <a16:creationId xmlns:a16="http://schemas.microsoft.com/office/drawing/2014/main" id="{19F777B6-37B8-46E5-A05C-8636F794370E}"/>
                  </a:ext>
                </a:extLst>
              </p:cNvPr>
              <p:cNvSpPr/>
              <p:nvPr/>
            </p:nvSpPr>
            <p:spPr>
              <a:xfrm>
                <a:off x="9904506"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30" name="Line 22">
                <a:extLst>
                  <a:ext uri="{FF2B5EF4-FFF2-40B4-BE49-F238E27FC236}">
                    <a16:creationId xmlns:a16="http://schemas.microsoft.com/office/drawing/2014/main" id="{830013AE-78E4-4C4D-AF96-9792CD1D0D48}"/>
                  </a:ext>
                </a:extLst>
              </p:cNvPr>
              <p:cNvSpPr/>
              <p:nvPr/>
            </p:nvSpPr>
            <p:spPr>
              <a:xfrm>
                <a:off x="10210803"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pSp>
        <p:pic>
          <p:nvPicPr>
            <p:cNvPr id="31" name="Picture 23" descr="txp_fig">
              <a:extLst>
                <a:ext uri="{FF2B5EF4-FFF2-40B4-BE49-F238E27FC236}">
                  <a16:creationId xmlns:a16="http://schemas.microsoft.com/office/drawing/2014/main" id="{57FBD7DF-3EB6-45C1-985E-C7F16411FDBE}"/>
                </a:ext>
              </a:extLst>
            </p:cNvPr>
            <p:cNvPicPr>
              <a:picLocks noChangeAspect="1"/>
            </p:cNvPicPr>
            <p:nvPr/>
          </p:nvPicPr>
          <p:blipFill>
            <a:blip r:embed="rId8"/>
            <a:srcRect/>
            <a:stretch>
              <a:fillRect/>
            </a:stretch>
          </p:blipFill>
          <p:spPr>
            <a:xfrm>
              <a:off x="9067803" y="551511"/>
              <a:ext cx="153143" cy="493419"/>
            </a:xfrm>
            <a:prstGeom prst="rect">
              <a:avLst/>
            </a:prstGeom>
            <a:noFill/>
            <a:ln cap="flat">
              <a:noFill/>
            </a:ln>
          </p:spPr>
        </p:pic>
      </p:grpSp>
      <p:graphicFrame>
        <p:nvGraphicFramePr>
          <p:cNvPr id="32" name="Object 26">
            <a:extLst>
              <a:ext uri="{FF2B5EF4-FFF2-40B4-BE49-F238E27FC236}">
                <a16:creationId xmlns:a16="http://schemas.microsoft.com/office/drawing/2014/main" id="{4BC8D43E-D74F-417D-807D-21FF8A242AF5}"/>
              </a:ext>
            </a:extLst>
          </p:cNvPr>
          <p:cNvGraphicFramePr/>
          <p:nvPr/>
        </p:nvGraphicFramePr>
        <p:xfrm>
          <a:off x="7966079" y="533396"/>
          <a:ext cx="1092195" cy="563563"/>
        </p:xfrm>
        <a:graphic>
          <a:graphicData uri="http://schemas.openxmlformats.org/presentationml/2006/ole">
            <mc:AlternateContent xmlns:mc="http://schemas.openxmlformats.org/markup-compatibility/2006">
              <mc:Choice xmlns:v="urn:schemas-microsoft-com:vml" Requires="v">
                <p:oleObj spid="_x0000_s2064" r:id="rId9" imgW="9448800" imgH="4876800" progId="">
                  <p:embed/>
                </p:oleObj>
              </mc:Choice>
              <mc:Fallback>
                <p:oleObj r:id="rId9" imgW="9448800" imgH="4876800" progId="">
                  <p:embed/>
                  <p:pic>
                    <p:nvPicPr>
                      <p:cNvPr id="0" name=""/>
                      <p:cNvPicPr/>
                      <p:nvPr/>
                    </p:nvPicPr>
                    <p:blipFill>
                      <a:blip r:embed="rId10"/>
                      <a:stretch>
                        <a:fillRect/>
                      </a:stretch>
                    </p:blipFill>
                    <p:spPr>
                      <a:xfrm>
                        <a:off x="7966079" y="533396"/>
                        <a:ext cx="1092195" cy="563563"/>
                      </a:xfrm>
                      <a:prstGeom prst="rect">
                        <a:avLst/>
                      </a:prstGeom>
                      <a:noFill/>
                      <a:ln cap="flat">
                        <a:noFill/>
                      </a:ln>
                    </p:spPr>
                  </p:pic>
                </p:oleObj>
              </mc:Fallback>
            </mc:AlternateContent>
          </a:graphicData>
        </a:graphic>
      </p:graphicFrame>
      <p:graphicFrame>
        <p:nvGraphicFramePr>
          <p:cNvPr id="33" name="Object 5">
            <a:extLst>
              <a:ext uri="{FF2B5EF4-FFF2-40B4-BE49-F238E27FC236}">
                <a16:creationId xmlns:a16="http://schemas.microsoft.com/office/drawing/2014/main" id="{5B03D23C-271A-4DB0-ACBA-FF7A70D216F9}"/>
              </a:ext>
            </a:extLst>
          </p:cNvPr>
          <p:cNvGraphicFramePr/>
          <p:nvPr/>
        </p:nvGraphicFramePr>
        <p:xfrm>
          <a:off x="1966910" y="5956301"/>
          <a:ext cx="5027608" cy="874715"/>
        </p:xfrm>
        <a:graphic>
          <a:graphicData uri="http://schemas.openxmlformats.org/presentationml/2006/ole">
            <mc:AlternateContent xmlns:mc="http://schemas.openxmlformats.org/markup-compatibility/2006">
              <mc:Choice xmlns:v="urn:schemas-microsoft-com:vml" Requires="v">
                <p:oleObj spid="_x0000_s2065" r:id="rId11" imgW="49072800" imgH="8534400" progId="">
                  <p:embed/>
                </p:oleObj>
              </mc:Choice>
              <mc:Fallback>
                <p:oleObj r:id="rId11" imgW="49072800" imgH="8534400" progId="">
                  <p:embed/>
                  <p:pic>
                    <p:nvPicPr>
                      <p:cNvPr id="0" name=""/>
                      <p:cNvPicPr/>
                      <p:nvPr/>
                    </p:nvPicPr>
                    <p:blipFill>
                      <a:blip r:embed="rId12"/>
                      <a:stretch>
                        <a:fillRect/>
                      </a:stretch>
                    </p:blipFill>
                    <p:spPr>
                      <a:xfrm>
                        <a:off x="1966910" y="5956301"/>
                        <a:ext cx="5027608" cy="874715"/>
                      </a:xfrm>
                      <a:prstGeom prst="rect">
                        <a:avLst/>
                      </a:prstGeom>
                      <a:noFill/>
                      <a:ln cap="flat">
                        <a:noFill/>
                      </a:ln>
                    </p:spPr>
                  </p:pic>
                </p:oleObj>
              </mc:Fallback>
            </mc:AlternateContent>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FB4B7A8-CEDC-44E5-91C2-FE0BDF0F6A3B}"/>
                  </a:ext>
                </a:extLst>
              </p:cNvPr>
              <p:cNvSpPr txBox="1"/>
              <p:nvPr/>
            </p:nvSpPr>
            <p:spPr>
              <a:xfrm>
                <a:off x="7341342" y="5963332"/>
                <a:ext cx="1945532"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0">
                          <a:latin typeface="Cambria Math" panose="02040503050406030204" pitchFamily="18" charset="0"/>
                        </a:rPr>
                        <m:t> = 1, </m:t>
                      </m:r>
                      <m:r>
                        <a:rPr lang="en-US" i="1">
                          <a:latin typeface="Cambria Math" panose="02040503050406030204" pitchFamily="18" charset="0"/>
                        </a:rPr>
                        <m:t>𝑛</m:t>
                      </m:r>
                      <m:r>
                        <a:rPr lang="en-US" i="0">
                          <a:latin typeface="Cambria Math" panose="02040503050406030204" pitchFamily="18" charset="0"/>
                        </a:rPr>
                        <m:t> = 1 </m:t>
                      </m:r>
                    </m:oMath>
                  </m:oMathPara>
                </a14:m>
                <a:endParaRPr lang="en-US" sz="20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𝑙</m:t>
                      </m:r>
                      <m:r>
                        <a:rPr lang="en-US" i="0">
                          <a:latin typeface="Cambria Math" panose="02040503050406030204" pitchFamily="18" charset="0"/>
                        </a:rPr>
                        <m:t> = </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−1,0,1</m:t>
                          </m:r>
                        </m:e>
                      </m:d>
                    </m:oMath>
                  </m:oMathPara>
                </a14:m>
                <a:endParaRPr lang="en-US" sz="2000" b="0" i="1" u="none" strike="noStrike" kern="1200" cap="none" spc="0" baseline="0">
                  <a:solidFill>
                    <a:srgbClr val="000000"/>
                  </a:solidFill>
                  <a:uFillTx/>
                  <a:latin typeface="Calibri"/>
                </a:endParaRPr>
              </a:p>
            </p:txBody>
          </p:sp>
        </mc:Choice>
        <mc:Fallback xmlns="">
          <p:sp>
            <p:nvSpPr>
              <p:cNvPr id="34" name="TextBox 33">
                <a:extLst>
                  <a:ext uri="{FF2B5EF4-FFF2-40B4-BE49-F238E27FC236}">
                    <a16:creationId xmlns:a16="http://schemas.microsoft.com/office/drawing/2014/main" id="{FFB4B7A8-CEDC-44E5-91C2-FE0BDF0F6A3B}"/>
                  </a:ext>
                </a:extLst>
              </p:cNvPr>
              <p:cNvSpPr txBox="1">
                <a:spLocks noRot="1" noChangeAspect="1" noMove="1" noResize="1" noEditPoints="1" noAdjustHandles="1" noChangeArrowheads="1" noChangeShapeType="1" noTextEdit="1"/>
              </p:cNvSpPr>
              <p:nvPr/>
            </p:nvSpPr>
            <p:spPr>
              <a:xfrm>
                <a:off x="7341342" y="5963332"/>
                <a:ext cx="1945532" cy="707882"/>
              </a:xfrm>
              <a:prstGeom prst="rect">
                <a:avLst/>
              </a:prstGeom>
              <a:blipFill>
                <a:blip r:embed="rId13"/>
                <a:stretch>
                  <a:fillRect/>
                </a:stretch>
              </a:blipFill>
              <a:ln cap="flat">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78E7-4B3B-4BD0-A946-67199867B56B}"/>
              </a:ext>
            </a:extLst>
          </p:cNvPr>
          <p:cNvSpPr txBox="1">
            <a:spLocks noGrp="1"/>
          </p:cNvSpPr>
          <p:nvPr>
            <p:ph type="title"/>
          </p:nvPr>
        </p:nvSpPr>
        <p:spPr/>
        <p:txBody>
          <a:bodyPr/>
          <a:lstStyle/>
          <a:p>
            <a:pPr lvl="0"/>
            <a:r>
              <a:rPr lang="en-US"/>
              <a:t>Grayscale Image Histogram</a:t>
            </a:r>
          </a:p>
        </p:txBody>
      </p:sp>
      <p:sp>
        <p:nvSpPr>
          <p:cNvPr id="3" name="Content Placeholder 2">
            <a:extLst>
              <a:ext uri="{FF2B5EF4-FFF2-40B4-BE49-F238E27FC236}">
                <a16:creationId xmlns:a16="http://schemas.microsoft.com/office/drawing/2014/main" id="{6BE6A078-9129-4D61-B15D-3870EF3EA2E7}"/>
              </a:ext>
            </a:extLst>
          </p:cNvPr>
          <p:cNvSpPr txBox="1">
            <a:spLocks noGrp="1"/>
          </p:cNvSpPr>
          <p:nvPr>
            <p:ph idx="1"/>
          </p:nvPr>
        </p:nvSpPr>
        <p:spPr/>
        <p:txBody>
          <a:bodyPr/>
          <a:lstStyle/>
          <a:p>
            <a:endParaRPr lang="en-US"/>
          </a:p>
        </p:txBody>
      </p:sp>
      <p:pic>
        <p:nvPicPr>
          <p:cNvPr id="4" name="Picture 2" descr="Image result for im,age histogram">
            <a:extLst>
              <a:ext uri="{FF2B5EF4-FFF2-40B4-BE49-F238E27FC236}">
                <a16:creationId xmlns:a16="http://schemas.microsoft.com/office/drawing/2014/main" id="{8F3BEE88-F649-4201-B70E-B894E6187BCA}"/>
              </a:ext>
            </a:extLst>
          </p:cNvPr>
          <p:cNvPicPr>
            <a:picLocks noChangeAspect="1"/>
          </p:cNvPicPr>
          <p:nvPr/>
        </p:nvPicPr>
        <p:blipFill>
          <a:blip r:embed="rId2"/>
          <a:srcRect/>
          <a:stretch>
            <a:fillRect/>
          </a:stretch>
        </p:blipFill>
        <p:spPr>
          <a:xfrm>
            <a:off x="1961799" y="1690689"/>
            <a:ext cx="8268388" cy="4527514"/>
          </a:xfrm>
          <a:prstGeom prst="rect">
            <a:avLst/>
          </a:prstGeom>
          <a:noFill/>
          <a:ln cap="flat">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Slide75">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26849C20-687F-45D2-925B-4B781B7D7453}"/>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1292070753"/>
                    </a:ext>
                  </a:extLst>
                </a:gridCol>
                <a:gridCol w="355601">
                  <a:extLst>
                    <a:ext uri="{9D8B030D-6E8A-4147-A177-3AD203B41FA5}">
                      <a16:colId xmlns:a16="http://schemas.microsoft.com/office/drawing/2014/main" val="1781890544"/>
                    </a:ext>
                  </a:extLst>
                </a:gridCol>
                <a:gridCol w="355601">
                  <a:extLst>
                    <a:ext uri="{9D8B030D-6E8A-4147-A177-3AD203B41FA5}">
                      <a16:colId xmlns:a16="http://schemas.microsoft.com/office/drawing/2014/main" val="136151904"/>
                    </a:ext>
                  </a:extLst>
                </a:gridCol>
                <a:gridCol w="355601">
                  <a:extLst>
                    <a:ext uri="{9D8B030D-6E8A-4147-A177-3AD203B41FA5}">
                      <a16:colId xmlns:a16="http://schemas.microsoft.com/office/drawing/2014/main" val="1376314697"/>
                    </a:ext>
                  </a:extLst>
                </a:gridCol>
                <a:gridCol w="355601">
                  <a:extLst>
                    <a:ext uri="{9D8B030D-6E8A-4147-A177-3AD203B41FA5}">
                      <a16:colId xmlns:a16="http://schemas.microsoft.com/office/drawing/2014/main" val="1322532415"/>
                    </a:ext>
                  </a:extLst>
                </a:gridCol>
                <a:gridCol w="355601">
                  <a:extLst>
                    <a:ext uri="{9D8B030D-6E8A-4147-A177-3AD203B41FA5}">
                      <a16:colId xmlns:a16="http://schemas.microsoft.com/office/drawing/2014/main" val="3938090119"/>
                    </a:ext>
                  </a:extLst>
                </a:gridCol>
                <a:gridCol w="355601">
                  <a:extLst>
                    <a:ext uri="{9D8B030D-6E8A-4147-A177-3AD203B41FA5}">
                      <a16:colId xmlns:a16="http://schemas.microsoft.com/office/drawing/2014/main" val="671620439"/>
                    </a:ext>
                  </a:extLst>
                </a:gridCol>
                <a:gridCol w="369883">
                  <a:extLst>
                    <a:ext uri="{9D8B030D-6E8A-4147-A177-3AD203B41FA5}">
                      <a16:colId xmlns:a16="http://schemas.microsoft.com/office/drawing/2014/main" val="527015231"/>
                    </a:ext>
                  </a:extLst>
                </a:gridCol>
                <a:gridCol w="341308">
                  <a:extLst>
                    <a:ext uri="{9D8B030D-6E8A-4147-A177-3AD203B41FA5}">
                      <a16:colId xmlns:a16="http://schemas.microsoft.com/office/drawing/2014/main" val="3723188420"/>
                    </a:ext>
                  </a:extLst>
                </a:gridCol>
                <a:gridCol w="355601">
                  <a:extLst>
                    <a:ext uri="{9D8B030D-6E8A-4147-A177-3AD203B41FA5}">
                      <a16:colId xmlns:a16="http://schemas.microsoft.com/office/drawing/2014/main" val="1848367938"/>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47113874"/>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91254123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125320766"/>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086678429"/>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4216455653"/>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605966503"/>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981988342"/>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817992753"/>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101962686"/>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656697965"/>
                  </a:ext>
                </a:extLst>
              </a:tr>
            </a:tbl>
          </a:graphicData>
        </a:graphic>
      </p:graphicFrame>
      <p:graphicFrame>
        <p:nvGraphicFramePr>
          <p:cNvPr id="3" name="Group 127">
            <a:extLst>
              <a:ext uri="{FF2B5EF4-FFF2-40B4-BE49-F238E27FC236}">
                <a16:creationId xmlns:a16="http://schemas.microsoft.com/office/drawing/2014/main" id="{EAFAA009-D18E-4A37-933E-ED1B1EB48884}"/>
              </a:ext>
            </a:extLst>
          </p:cNvPr>
          <p:cNvGraphicFramePr>
            <a:graphicFrameLocks noGrp="1"/>
          </p:cNvGraphicFramePr>
          <p:nvPr/>
        </p:nvGraphicFramePr>
        <p:xfrm>
          <a:off x="6248396" y="2286000"/>
          <a:ext cx="3581386" cy="3429017"/>
        </p:xfrm>
        <a:graphic>
          <a:graphicData uri="http://schemas.openxmlformats.org/drawingml/2006/table">
            <a:tbl>
              <a:tblPr>
                <a:effectLst/>
              </a:tblPr>
              <a:tblGrid>
                <a:gridCol w="358773">
                  <a:extLst>
                    <a:ext uri="{9D8B030D-6E8A-4147-A177-3AD203B41FA5}">
                      <a16:colId xmlns:a16="http://schemas.microsoft.com/office/drawing/2014/main" val="1731951536"/>
                    </a:ext>
                  </a:extLst>
                </a:gridCol>
                <a:gridCol w="358773">
                  <a:extLst>
                    <a:ext uri="{9D8B030D-6E8A-4147-A177-3AD203B41FA5}">
                      <a16:colId xmlns:a16="http://schemas.microsoft.com/office/drawing/2014/main" val="262969164"/>
                    </a:ext>
                  </a:extLst>
                </a:gridCol>
                <a:gridCol w="355601">
                  <a:extLst>
                    <a:ext uri="{9D8B030D-6E8A-4147-A177-3AD203B41FA5}">
                      <a16:colId xmlns:a16="http://schemas.microsoft.com/office/drawing/2014/main" val="4219980933"/>
                    </a:ext>
                  </a:extLst>
                </a:gridCol>
                <a:gridCol w="358773">
                  <a:extLst>
                    <a:ext uri="{9D8B030D-6E8A-4147-A177-3AD203B41FA5}">
                      <a16:colId xmlns:a16="http://schemas.microsoft.com/office/drawing/2014/main" val="1136958055"/>
                    </a:ext>
                  </a:extLst>
                </a:gridCol>
                <a:gridCol w="358773">
                  <a:extLst>
                    <a:ext uri="{9D8B030D-6E8A-4147-A177-3AD203B41FA5}">
                      <a16:colId xmlns:a16="http://schemas.microsoft.com/office/drawing/2014/main" val="1995307289"/>
                    </a:ext>
                  </a:extLst>
                </a:gridCol>
                <a:gridCol w="358773">
                  <a:extLst>
                    <a:ext uri="{9D8B030D-6E8A-4147-A177-3AD203B41FA5}">
                      <a16:colId xmlns:a16="http://schemas.microsoft.com/office/drawing/2014/main" val="3921414288"/>
                    </a:ext>
                  </a:extLst>
                </a:gridCol>
                <a:gridCol w="358773">
                  <a:extLst>
                    <a:ext uri="{9D8B030D-6E8A-4147-A177-3AD203B41FA5}">
                      <a16:colId xmlns:a16="http://schemas.microsoft.com/office/drawing/2014/main" val="818222064"/>
                    </a:ext>
                  </a:extLst>
                </a:gridCol>
                <a:gridCol w="355601">
                  <a:extLst>
                    <a:ext uri="{9D8B030D-6E8A-4147-A177-3AD203B41FA5}">
                      <a16:colId xmlns:a16="http://schemas.microsoft.com/office/drawing/2014/main" val="3839819282"/>
                    </a:ext>
                  </a:extLst>
                </a:gridCol>
                <a:gridCol w="358773">
                  <a:extLst>
                    <a:ext uri="{9D8B030D-6E8A-4147-A177-3AD203B41FA5}">
                      <a16:colId xmlns:a16="http://schemas.microsoft.com/office/drawing/2014/main" val="686359145"/>
                    </a:ext>
                  </a:extLst>
                </a:gridCol>
                <a:gridCol w="358773">
                  <a:extLst>
                    <a:ext uri="{9D8B030D-6E8A-4147-A177-3AD203B41FA5}">
                      <a16:colId xmlns:a16="http://schemas.microsoft.com/office/drawing/2014/main" val="2969487575"/>
                    </a:ext>
                  </a:extLst>
                </a:gridCol>
              </a:tblGrid>
              <a:tr h="32861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1052932"/>
                  </a:ext>
                </a:extLst>
              </a:tr>
              <a:tr h="36036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111800"/>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742026"/>
                  </a:ext>
                </a:extLst>
              </a:tr>
              <a:tr h="357192">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205696"/>
                  </a:ext>
                </a:extLst>
              </a:tr>
              <a:tr h="33813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3164968"/>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7333780"/>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0297647"/>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2174634"/>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8412536"/>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7411139"/>
                  </a:ext>
                </a:extLst>
              </a:tr>
            </a:tbl>
          </a:graphicData>
        </a:graphic>
      </p:graphicFrame>
      <p:sp>
        <p:nvSpPr>
          <p:cNvPr id="4" name="Rectangle 251">
            <a:extLst>
              <a:ext uri="{FF2B5EF4-FFF2-40B4-BE49-F238E27FC236}">
                <a16:creationId xmlns:a16="http://schemas.microsoft.com/office/drawing/2014/main" id="{219A7705-2B1E-4612-AC22-4EBEC5DC5BBA}"/>
              </a:ext>
            </a:extLst>
          </p:cNvPr>
          <p:cNvSpPr/>
          <p:nvPr/>
        </p:nvSpPr>
        <p:spPr>
          <a:xfrm>
            <a:off x="6934196" y="2590796"/>
            <a:ext cx="381003" cy="381003"/>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5" name="Group 252">
            <a:extLst>
              <a:ext uri="{FF2B5EF4-FFF2-40B4-BE49-F238E27FC236}">
                <a16:creationId xmlns:a16="http://schemas.microsoft.com/office/drawing/2014/main" id="{67025CFF-F5D4-49D8-816B-E6AA537132F3}"/>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517101489"/>
                    </a:ext>
                  </a:extLst>
                </a:gridCol>
                <a:gridCol w="355601">
                  <a:extLst>
                    <a:ext uri="{9D8B030D-6E8A-4147-A177-3AD203B41FA5}">
                      <a16:colId xmlns:a16="http://schemas.microsoft.com/office/drawing/2014/main" val="891956595"/>
                    </a:ext>
                  </a:extLst>
                </a:gridCol>
                <a:gridCol w="355601">
                  <a:extLst>
                    <a:ext uri="{9D8B030D-6E8A-4147-A177-3AD203B41FA5}">
                      <a16:colId xmlns:a16="http://schemas.microsoft.com/office/drawing/2014/main" val="2808179038"/>
                    </a:ext>
                  </a:extLst>
                </a:gridCol>
                <a:gridCol w="355601">
                  <a:extLst>
                    <a:ext uri="{9D8B030D-6E8A-4147-A177-3AD203B41FA5}">
                      <a16:colId xmlns:a16="http://schemas.microsoft.com/office/drawing/2014/main" val="950445277"/>
                    </a:ext>
                  </a:extLst>
                </a:gridCol>
                <a:gridCol w="355601">
                  <a:extLst>
                    <a:ext uri="{9D8B030D-6E8A-4147-A177-3AD203B41FA5}">
                      <a16:colId xmlns:a16="http://schemas.microsoft.com/office/drawing/2014/main" val="2751092150"/>
                    </a:ext>
                  </a:extLst>
                </a:gridCol>
                <a:gridCol w="355601">
                  <a:extLst>
                    <a:ext uri="{9D8B030D-6E8A-4147-A177-3AD203B41FA5}">
                      <a16:colId xmlns:a16="http://schemas.microsoft.com/office/drawing/2014/main" val="2813452289"/>
                    </a:ext>
                  </a:extLst>
                </a:gridCol>
                <a:gridCol w="355601">
                  <a:extLst>
                    <a:ext uri="{9D8B030D-6E8A-4147-A177-3AD203B41FA5}">
                      <a16:colId xmlns:a16="http://schemas.microsoft.com/office/drawing/2014/main" val="2588853520"/>
                    </a:ext>
                  </a:extLst>
                </a:gridCol>
                <a:gridCol w="369883">
                  <a:extLst>
                    <a:ext uri="{9D8B030D-6E8A-4147-A177-3AD203B41FA5}">
                      <a16:colId xmlns:a16="http://schemas.microsoft.com/office/drawing/2014/main" val="738124545"/>
                    </a:ext>
                  </a:extLst>
                </a:gridCol>
                <a:gridCol w="341308">
                  <a:extLst>
                    <a:ext uri="{9D8B030D-6E8A-4147-A177-3AD203B41FA5}">
                      <a16:colId xmlns:a16="http://schemas.microsoft.com/office/drawing/2014/main" val="529117850"/>
                    </a:ext>
                  </a:extLst>
                </a:gridCol>
                <a:gridCol w="355601">
                  <a:extLst>
                    <a:ext uri="{9D8B030D-6E8A-4147-A177-3AD203B41FA5}">
                      <a16:colId xmlns:a16="http://schemas.microsoft.com/office/drawing/2014/main" val="1771975010"/>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995154680"/>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743847075"/>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438815608"/>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267316155"/>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80282171"/>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02578362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663014397"/>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609153209"/>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93572313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623218522"/>
                  </a:ext>
                </a:extLst>
              </a:tr>
            </a:tbl>
          </a:graphicData>
        </a:graphic>
      </p:graphicFrame>
      <p:sp>
        <p:nvSpPr>
          <p:cNvPr id="6" name="Rectangle 375">
            <a:extLst>
              <a:ext uri="{FF2B5EF4-FFF2-40B4-BE49-F238E27FC236}">
                <a16:creationId xmlns:a16="http://schemas.microsoft.com/office/drawing/2014/main" id="{D4A6FFA8-CD3F-4911-818A-81F2194ABBFA}"/>
              </a:ext>
            </a:extLst>
          </p:cNvPr>
          <p:cNvSpPr/>
          <p:nvPr/>
        </p:nvSpPr>
        <p:spPr>
          <a:xfrm>
            <a:off x="2590796" y="2286000"/>
            <a:ext cx="1066803" cy="990596"/>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7" name="Object 381">
            <a:extLst>
              <a:ext uri="{FF2B5EF4-FFF2-40B4-BE49-F238E27FC236}">
                <a16:creationId xmlns:a16="http://schemas.microsoft.com/office/drawing/2014/main" id="{CC5C1CD7-6CA5-419C-9C3B-0506B18D06C4}"/>
              </a:ext>
            </a:extLst>
          </p:cNvPr>
          <p:cNvGraphicFramePr/>
          <p:nvPr/>
        </p:nvGraphicFramePr>
        <p:xfrm>
          <a:off x="7232647" y="1238253"/>
          <a:ext cx="1509710" cy="935038"/>
        </p:xfrm>
        <a:graphic>
          <a:graphicData uri="http://schemas.openxmlformats.org/presentationml/2006/ole">
            <mc:AlternateContent xmlns:mc="http://schemas.openxmlformats.org/markup-compatibility/2006">
              <mc:Choice xmlns:v="urn:schemas-microsoft-com:vml" Requires="v">
                <p:oleObj spid="_x0000_s3086" r:id="rId4" imgW="7924800" imgH="4876800" progId="">
                  <p:embed/>
                </p:oleObj>
              </mc:Choice>
              <mc:Fallback>
                <p:oleObj r:id="rId4" imgW="7924800" imgH="4876800" progId="">
                  <p:embed/>
                  <p:pic>
                    <p:nvPicPr>
                      <p:cNvPr id="0" name=""/>
                      <p:cNvPicPr/>
                      <p:nvPr/>
                    </p:nvPicPr>
                    <p:blipFill>
                      <a:blip r:embed="rId5"/>
                      <a:stretch>
                        <a:fillRect/>
                      </a:stretch>
                    </p:blipFill>
                    <p:spPr>
                      <a:xfrm>
                        <a:off x="7232647" y="1238253"/>
                        <a:ext cx="1509710" cy="935038"/>
                      </a:xfrm>
                      <a:prstGeom prst="rect">
                        <a:avLst/>
                      </a:prstGeom>
                      <a:noFill/>
                      <a:ln cap="flat">
                        <a:noFill/>
                      </a:ln>
                    </p:spPr>
                  </p:pic>
                </p:oleObj>
              </mc:Fallback>
            </mc:AlternateContent>
          </a:graphicData>
        </a:graphic>
      </p:graphicFrame>
      <p:graphicFrame>
        <p:nvGraphicFramePr>
          <p:cNvPr id="8" name="Object 3">
            <a:extLst>
              <a:ext uri="{FF2B5EF4-FFF2-40B4-BE49-F238E27FC236}">
                <a16:creationId xmlns:a16="http://schemas.microsoft.com/office/drawing/2014/main" id="{5C5D13F3-B0BA-4A81-A1AF-8A9149D807C1}"/>
              </a:ext>
            </a:extLst>
          </p:cNvPr>
          <p:cNvGraphicFramePr/>
          <p:nvPr/>
        </p:nvGraphicFramePr>
        <p:xfrm>
          <a:off x="3203572" y="1295403"/>
          <a:ext cx="1452560" cy="936629"/>
        </p:xfrm>
        <a:graphic>
          <a:graphicData uri="http://schemas.openxmlformats.org/presentationml/2006/ole">
            <mc:AlternateContent xmlns:mc="http://schemas.openxmlformats.org/markup-compatibility/2006">
              <mc:Choice xmlns:v="urn:schemas-microsoft-com:vml" Requires="v">
                <p:oleObj spid="_x0000_s3087" r:id="rId6" imgW="7620000" imgH="4876800" progId="">
                  <p:embed/>
                </p:oleObj>
              </mc:Choice>
              <mc:Fallback>
                <p:oleObj r:id="rId6" imgW="7620000" imgH="4876800" progId="">
                  <p:embed/>
                  <p:pic>
                    <p:nvPicPr>
                      <p:cNvPr id="0" name=""/>
                      <p:cNvPicPr/>
                      <p:nvPr/>
                    </p:nvPicPr>
                    <p:blipFill>
                      <a:blip r:embed="rId7"/>
                      <a:stretch>
                        <a:fillRect/>
                      </a:stretch>
                    </p:blipFill>
                    <p:spPr>
                      <a:xfrm>
                        <a:off x="3203572" y="1295403"/>
                        <a:ext cx="1452560" cy="936629"/>
                      </a:xfrm>
                      <a:prstGeom prst="rect">
                        <a:avLst/>
                      </a:prstGeom>
                      <a:noFill/>
                      <a:ln cap="flat">
                        <a:noFill/>
                      </a:ln>
                    </p:spPr>
                  </p:pic>
                </p:oleObj>
              </mc:Fallback>
            </mc:AlternateContent>
          </a:graphicData>
        </a:graphic>
      </p:graphicFrame>
      <p:sp>
        <p:nvSpPr>
          <p:cNvPr id="9" name="Rectangle 16">
            <a:extLst>
              <a:ext uri="{FF2B5EF4-FFF2-40B4-BE49-F238E27FC236}">
                <a16:creationId xmlns:a16="http://schemas.microsoft.com/office/drawing/2014/main" id="{F599D040-6071-47E8-85F0-E38363D20C9D}"/>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000000"/>
                </a:solidFill>
                <a:uFillTx/>
                <a:latin typeface="Calibri" pitchFamily="34"/>
                <a:cs typeface="Arial" pitchFamily="34"/>
              </a:rPr>
              <a:t>Image filtering</a:t>
            </a:r>
          </a:p>
        </p:txBody>
      </p:sp>
      <p:grpSp>
        <p:nvGrpSpPr>
          <p:cNvPr id="10" name="Group 4">
            <a:extLst>
              <a:ext uri="{FF2B5EF4-FFF2-40B4-BE49-F238E27FC236}">
                <a16:creationId xmlns:a16="http://schemas.microsoft.com/office/drawing/2014/main" id="{966BA2C1-3139-4EE0-965E-08FA3588C42F}"/>
              </a:ext>
            </a:extLst>
          </p:cNvPr>
          <p:cNvGrpSpPr/>
          <p:nvPr/>
        </p:nvGrpSpPr>
        <p:grpSpPr>
          <a:xfrm>
            <a:off x="9067803" y="304796"/>
            <a:ext cx="1143000" cy="973142"/>
            <a:chOff x="9067803" y="304796"/>
            <a:chExt cx="1143000" cy="973142"/>
          </a:xfrm>
        </p:grpSpPr>
        <p:grpSp>
          <p:nvGrpSpPr>
            <p:cNvPr id="11" name="Group 5">
              <a:extLst>
                <a:ext uri="{FF2B5EF4-FFF2-40B4-BE49-F238E27FC236}">
                  <a16:creationId xmlns:a16="http://schemas.microsoft.com/office/drawing/2014/main" id="{E0E596FE-F588-4170-8C1E-FCC43B1F1AEA}"/>
                </a:ext>
              </a:extLst>
            </p:cNvPr>
            <p:cNvGrpSpPr/>
            <p:nvPr/>
          </p:nvGrpSpPr>
          <p:grpSpPr>
            <a:xfrm>
              <a:off x="9291931" y="304796"/>
              <a:ext cx="918872" cy="973142"/>
              <a:chOff x="9291931" y="304796"/>
              <a:chExt cx="918872" cy="973142"/>
            </a:xfrm>
          </p:grpSpPr>
          <p:sp>
            <p:nvSpPr>
              <p:cNvPr id="12" name="Rectangle 6">
                <a:extLst>
                  <a:ext uri="{FF2B5EF4-FFF2-40B4-BE49-F238E27FC236}">
                    <a16:creationId xmlns:a16="http://schemas.microsoft.com/office/drawing/2014/main" id="{B0435DB6-2256-4B4F-B480-C0B41B1E0970}"/>
                  </a:ext>
                </a:extLst>
              </p:cNvPr>
              <p:cNvSpPr/>
              <p:nvPr/>
            </p:nvSpPr>
            <p:spPr>
              <a:xfrm>
                <a:off x="9904506"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3" name="Rectangle 7">
                <a:extLst>
                  <a:ext uri="{FF2B5EF4-FFF2-40B4-BE49-F238E27FC236}">
                    <a16:creationId xmlns:a16="http://schemas.microsoft.com/office/drawing/2014/main" id="{36A9F72D-7480-42AF-A182-A502858F77CD}"/>
                  </a:ext>
                </a:extLst>
              </p:cNvPr>
              <p:cNvSpPr/>
              <p:nvPr/>
            </p:nvSpPr>
            <p:spPr>
              <a:xfrm>
                <a:off x="9598219"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4" name="Rectangle 8">
                <a:extLst>
                  <a:ext uri="{FF2B5EF4-FFF2-40B4-BE49-F238E27FC236}">
                    <a16:creationId xmlns:a16="http://schemas.microsoft.com/office/drawing/2014/main" id="{95533FF2-F155-4A2B-9E31-4635937694AD}"/>
                  </a:ext>
                </a:extLst>
              </p:cNvPr>
              <p:cNvSpPr/>
              <p:nvPr/>
            </p:nvSpPr>
            <p:spPr>
              <a:xfrm>
                <a:off x="9291931"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5" name="Rectangle 9">
                <a:extLst>
                  <a:ext uri="{FF2B5EF4-FFF2-40B4-BE49-F238E27FC236}">
                    <a16:creationId xmlns:a16="http://schemas.microsoft.com/office/drawing/2014/main" id="{E8A2C181-74DE-44D7-9C52-F2BE2F1C7E9E}"/>
                  </a:ext>
                </a:extLst>
              </p:cNvPr>
              <p:cNvSpPr/>
              <p:nvPr/>
            </p:nvSpPr>
            <p:spPr>
              <a:xfrm>
                <a:off x="9904506"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6" name="Rectangle 10">
                <a:extLst>
                  <a:ext uri="{FF2B5EF4-FFF2-40B4-BE49-F238E27FC236}">
                    <a16:creationId xmlns:a16="http://schemas.microsoft.com/office/drawing/2014/main" id="{96F64F87-B916-4D00-B210-7E2377739194}"/>
                  </a:ext>
                </a:extLst>
              </p:cNvPr>
              <p:cNvSpPr/>
              <p:nvPr/>
            </p:nvSpPr>
            <p:spPr>
              <a:xfrm>
                <a:off x="9598219"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7" name="Rectangle 11">
                <a:extLst>
                  <a:ext uri="{FF2B5EF4-FFF2-40B4-BE49-F238E27FC236}">
                    <a16:creationId xmlns:a16="http://schemas.microsoft.com/office/drawing/2014/main" id="{A3A4DF91-75FE-4B49-9044-743B59B9C04F}"/>
                  </a:ext>
                </a:extLst>
              </p:cNvPr>
              <p:cNvSpPr/>
              <p:nvPr/>
            </p:nvSpPr>
            <p:spPr>
              <a:xfrm>
                <a:off x="9291931"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8" name="Rectangle 12">
                <a:extLst>
                  <a:ext uri="{FF2B5EF4-FFF2-40B4-BE49-F238E27FC236}">
                    <a16:creationId xmlns:a16="http://schemas.microsoft.com/office/drawing/2014/main" id="{11B0C501-0CF2-4230-82B3-E273171AB379}"/>
                  </a:ext>
                </a:extLst>
              </p:cNvPr>
              <p:cNvSpPr/>
              <p:nvPr/>
            </p:nvSpPr>
            <p:spPr>
              <a:xfrm>
                <a:off x="9904506"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9" name="Rectangle 13">
                <a:extLst>
                  <a:ext uri="{FF2B5EF4-FFF2-40B4-BE49-F238E27FC236}">
                    <a16:creationId xmlns:a16="http://schemas.microsoft.com/office/drawing/2014/main" id="{7065C9F4-6246-4796-99BF-8ABE1F286857}"/>
                  </a:ext>
                </a:extLst>
              </p:cNvPr>
              <p:cNvSpPr/>
              <p:nvPr/>
            </p:nvSpPr>
            <p:spPr>
              <a:xfrm>
                <a:off x="9598219"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0" name="Rectangle 14">
                <a:extLst>
                  <a:ext uri="{FF2B5EF4-FFF2-40B4-BE49-F238E27FC236}">
                    <a16:creationId xmlns:a16="http://schemas.microsoft.com/office/drawing/2014/main" id="{BB340C42-E647-42F2-BC4E-D7E86ADCBFEE}"/>
                  </a:ext>
                </a:extLst>
              </p:cNvPr>
              <p:cNvSpPr/>
              <p:nvPr/>
            </p:nvSpPr>
            <p:spPr>
              <a:xfrm>
                <a:off x="9291931"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1" name="Line 15">
                <a:extLst>
                  <a:ext uri="{FF2B5EF4-FFF2-40B4-BE49-F238E27FC236}">
                    <a16:creationId xmlns:a16="http://schemas.microsoft.com/office/drawing/2014/main" id="{D19AAAC1-D66C-441E-8EEA-9A162964B238}"/>
                  </a:ext>
                </a:extLst>
              </p:cNvPr>
              <p:cNvSpPr/>
              <p:nvPr/>
            </p:nvSpPr>
            <p:spPr>
              <a:xfrm>
                <a:off x="9291931" y="304796"/>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2" name="Line 16">
                <a:extLst>
                  <a:ext uri="{FF2B5EF4-FFF2-40B4-BE49-F238E27FC236}">
                    <a16:creationId xmlns:a16="http://schemas.microsoft.com/office/drawing/2014/main" id="{7BC210FE-99C1-4B98-B86C-3D1AC8D0D6B3}"/>
                  </a:ext>
                </a:extLst>
              </p:cNvPr>
              <p:cNvSpPr/>
              <p:nvPr/>
            </p:nvSpPr>
            <p:spPr>
              <a:xfrm>
                <a:off x="9291931" y="629463"/>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3" name="Line 17">
                <a:extLst>
                  <a:ext uri="{FF2B5EF4-FFF2-40B4-BE49-F238E27FC236}">
                    <a16:creationId xmlns:a16="http://schemas.microsoft.com/office/drawing/2014/main" id="{57EEB335-4801-449D-88C8-41AAD3244AEC}"/>
                  </a:ext>
                </a:extLst>
              </p:cNvPr>
              <p:cNvSpPr/>
              <p:nvPr/>
            </p:nvSpPr>
            <p:spPr>
              <a:xfrm>
                <a:off x="9291931" y="953271"/>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4" name="Line 18">
                <a:extLst>
                  <a:ext uri="{FF2B5EF4-FFF2-40B4-BE49-F238E27FC236}">
                    <a16:creationId xmlns:a16="http://schemas.microsoft.com/office/drawing/2014/main" id="{43D8331B-8AD7-4E6E-8F48-58DA59DEA4B8}"/>
                  </a:ext>
                </a:extLst>
              </p:cNvPr>
              <p:cNvSpPr/>
              <p:nvPr/>
            </p:nvSpPr>
            <p:spPr>
              <a:xfrm>
                <a:off x="9291931" y="1277938"/>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5" name="Line 19">
                <a:extLst>
                  <a:ext uri="{FF2B5EF4-FFF2-40B4-BE49-F238E27FC236}">
                    <a16:creationId xmlns:a16="http://schemas.microsoft.com/office/drawing/2014/main" id="{9EE692BB-1044-4201-B491-89803F65460E}"/>
                  </a:ext>
                </a:extLst>
              </p:cNvPr>
              <p:cNvSpPr/>
              <p:nvPr/>
            </p:nvSpPr>
            <p:spPr>
              <a:xfrm>
                <a:off x="9291931"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6" name="Line 20">
                <a:extLst>
                  <a:ext uri="{FF2B5EF4-FFF2-40B4-BE49-F238E27FC236}">
                    <a16:creationId xmlns:a16="http://schemas.microsoft.com/office/drawing/2014/main" id="{5D692515-8E1B-4072-81B9-23901B4EDA28}"/>
                  </a:ext>
                </a:extLst>
              </p:cNvPr>
              <p:cNvSpPr/>
              <p:nvPr/>
            </p:nvSpPr>
            <p:spPr>
              <a:xfrm>
                <a:off x="9598219"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7" name="Line 21">
                <a:extLst>
                  <a:ext uri="{FF2B5EF4-FFF2-40B4-BE49-F238E27FC236}">
                    <a16:creationId xmlns:a16="http://schemas.microsoft.com/office/drawing/2014/main" id="{F8F4D3D0-493A-4935-906C-7424044462D6}"/>
                  </a:ext>
                </a:extLst>
              </p:cNvPr>
              <p:cNvSpPr/>
              <p:nvPr/>
            </p:nvSpPr>
            <p:spPr>
              <a:xfrm>
                <a:off x="9904506"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8" name="Line 22">
                <a:extLst>
                  <a:ext uri="{FF2B5EF4-FFF2-40B4-BE49-F238E27FC236}">
                    <a16:creationId xmlns:a16="http://schemas.microsoft.com/office/drawing/2014/main" id="{AF936D98-258E-4E72-BFC0-71568059FDFF}"/>
                  </a:ext>
                </a:extLst>
              </p:cNvPr>
              <p:cNvSpPr/>
              <p:nvPr/>
            </p:nvSpPr>
            <p:spPr>
              <a:xfrm>
                <a:off x="10210803"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pSp>
        <p:pic>
          <p:nvPicPr>
            <p:cNvPr id="29" name="Picture 23" descr="txp_fig">
              <a:extLst>
                <a:ext uri="{FF2B5EF4-FFF2-40B4-BE49-F238E27FC236}">
                  <a16:creationId xmlns:a16="http://schemas.microsoft.com/office/drawing/2014/main" id="{7175558B-66A8-4FA6-840C-02EC4D831DB3}"/>
                </a:ext>
              </a:extLst>
            </p:cNvPr>
            <p:cNvPicPr>
              <a:picLocks noChangeAspect="1"/>
            </p:cNvPicPr>
            <p:nvPr/>
          </p:nvPicPr>
          <p:blipFill>
            <a:blip r:embed="rId8"/>
            <a:srcRect/>
            <a:stretch>
              <a:fillRect/>
            </a:stretch>
          </p:blipFill>
          <p:spPr>
            <a:xfrm>
              <a:off x="9067803" y="551511"/>
              <a:ext cx="153143" cy="493419"/>
            </a:xfrm>
            <a:prstGeom prst="rect">
              <a:avLst/>
            </a:prstGeom>
            <a:noFill/>
            <a:ln cap="flat">
              <a:noFill/>
            </a:ln>
          </p:spPr>
        </p:pic>
      </p:grpSp>
      <p:graphicFrame>
        <p:nvGraphicFramePr>
          <p:cNvPr id="30" name="Object 26">
            <a:extLst>
              <a:ext uri="{FF2B5EF4-FFF2-40B4-BE49-F238E27FC236}">
                <a16:creationId xmlns:a16="http://schemas.microsoft.com/office/drawing/2014/main" id="{12E5B228-B1BD-4257-A551-9B415DE028C9}"/>
              </a:ext>
            </a:extLst>
          </p:cNvPr>
          <p:cNvGraphicFramePr/>
          <p:nvPr/>
        </p:nvGraphicFramePr>
        <p:xfrm>
          <a:off x="7966079" y="533396"/>
          <a:ext cx="1092195" cy="563563"/>
        </p:xfrm>
        <a:graphic>
          <a:graphicData uri="http://schemas.openxmlformats.org/presentationml/2006/ole">
            <mc:AlternateContent xmlns:mc="http://schemas.openxmlformats.org/markup-compatibility/2006">
              <mc:Choice xmlns:v="urn:schemas-microsoft-com:vml" Requires="v">
                <p:oleObj spid="_x0000_s3088" r:id="rId9" imgW="9448800" imgH="4876800" progId="">
                  <p:embed/>
                </p:oleObj>
              </mc:Choice>
              <mc:Fallback>
                <p:oleObj r:id="rId9" imgW="9448800" imgH="4876800" progId="">
                  <p:embed/>
                  <p:pic>
                    <p:nvPicPr>
                      <p:cNvPr id="0" name=""/>
                      <p:cNvPicPr/>
                      <p:nvPr/>
                    </p:nvPicPr>
                    <p:blipFill>
                      <a:blip r:embed="rId10"/>
                      <a:stretch>
                        <a:fillRect/>
                      </a:stretch>
                    </p:blipFill>
                    <p:spPr>
                      <a:xfrm>
                        <a:off x="7966079" y="533396"/>
                        <a:ext cx="1092195" cy="563563"/>
                      </a:xfrm>
                      <a:prstGeom prst="rect">
                        <a:avLst/>
                      </a:prstGeom>
                      <a:noFill/>
                      <a:ln cap="flat">
                        <a:noFill/>
                      </a:ln>
                    </p:spPr>
                  </p:pic>
                </p:oleObj>
              </mc:Fallback>
            </mc:AlternateContent>
          </a:graphicData>
        </a:graphic>
      </p:graphicFrame>
      <p:sp>
        <p:nvSpPr>
          <p:cNvPr id="31" name="Text Box 376">
            <a:extLst>
              <a:ext uri="{FF2B5EF4-FFF2-40B4-BE49-F238E27FC236}">
                <a16:creationId xmlns:a16="http://schemas.microsoft.com/office/drawing/2014/main" id="{8DCE7885-969E-4F5B-913E-5A0BFA98BACF}"/>
              </a:ext>
            </a:extLst>
          </p:cNvPr>
          <p:cNvSpPr txBox="1"/>
          <p:nvPr/>
        </p:nvSpPr>
        <p:spPr>
          <a:xfrm>
            <a:off x="9286875" y="6550030"/>
            <a:ext cx="1381128" cy="30797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7F7F7F"/>
                </a:solidFill>
                <a:uFillTx/>
                <a:latin typeface="Arial" pitchFamily="34"/>
                <a:cs typeface="Arial" pitchFamily="34"/>
              </a:rPr>
              <a:t>Credit: S. Seitz</a:t>
            </a:r>
          </a:p>
        </p:txBody>
      </p:sp>
      <p:graphicFrame>
        <p:nvGraphicFramePr>
          <p:cNvPr id="32" name="Object 5">
            <a:extLst>
              <a:ext uri="{FF2B5EF4-FFF2-40B4-BE49-F238E27FC236}">
                <a16:creationId xmlns:a16="http://schemas.microsoft.com/office/drawing/2014/main" id="{3506CE19-A4FC-41BC-8FB7-E86B2BCC9DA7}"/>
              </a:ext>
            </a:extLst>
          </p:cNvPr>
          <p:cNvGraphicFramePr/>
          <p:nvPr/>
        </p:nvGraphicFramePr>
        <p:xfrm>
          <a:off x="1966910" y="5956301"/>
          <a:ext cx="5027608" cy="874715"/>
        </p:xfrm>
        <a:graphic>
          <a:graphicData uri="http://schemas.openxmlformats.org/presentationml/2006/ole">
            <mc:AlternateContent xmlns:mc="http://schemas.openxmlformats.org/markup-compatibility/2006">
              <mc:Choice xmlns:v="urn:schemas-microsoft-com:vml" Requires="v">
                <p:oleObj spid="_x0000_s3089" r:id="rId11" imgW="49072800" imgH="8534400" progId="">
                  <p:embed/>
                </p:oleObj>
              </mc:Choice>
              <mc:Fallback>
                <p:oleObj r:id="rId11" imgW="49072800" imgH="8534400" progId="">
                  <p:embed/>
                  <p:pic>
                    <p:nvPicPr>
                      <p:cNvPr id="0" name=""/>
                      <p:cNvPicPr/>
                      <p:nvPr/>
                    </p:nvPicPr>
                    <p:blipFill>
                      <a:blip r:embed="rId12"/>
                      <a:stretch>
                        <a:fillRect/>
                      </a:stretch>
                    </p:blipFill>
                    <p:spPr>
                      <a:xfrm>
                        <a:off x="1966910" y="5956301"/>
                        <a:ext cx="5027608" cy="874715"/>
                      </a:xfrm>
                      <a:prstGeom prst="rect">
                        <a:avLst/>
                      </a:prstGeom>
                      <a:noFill/>
                      <a:ln cap="flat">
                        <a:noFill/>
                      </a:ln>
                    </p:spPr>
                  </p:pic>
                </p:oleObj>
              </mc:Fallback>
            </mc:AlternateContent>
          </a:graphicData>
        </a:graphic>
      </p:graphicFrame>
      <mc:AlternateContent xmlns:mc="http://schemas.openxmlformats.org/markup-compatibility/2006" xmlns:a14="http://schemas.microsoft.com/office/drawing/2010/main">
        <mc:Choice Requires="a14">
          <p:sp>
            <p:nvSpPr>
              <p:cNvPr id="33" name="TextBox 34">
                <a:extLst>
                  <a:ext uri="{FF2B5EF4-FFF2-40B4-BE49-F238E27FC236}">
                    <a16:creationId xmlns:a16="http://schemas.microsoft.com/office/drawing/2014/main" id="{D2A5CCE2-4AB9-408B-B77F-5D9B14981351}"/>
                  </a:ext>
                </a:extLst>
              </p:cNvPr>
              <p:cNvSpPr txBox="1"/>
              <p:nvPr/>
            </p:nvSpPr>
            <p:spPr>
              <a:xfrm>
                <a:off x="7341342" y="5963332"/>
                <a:ext cx="1945532"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0">
                          <a:latin typeface="Cambria Math" panose="02040503050406030204" pitchFamily="18" charset="0"/>
                        </a:rPr>
                        <m:t> =2, </m:t>
                      </m:r>
                      <m:r>
                        <a:rPr lang="en-US" i="1">
                          <a:latin typeface="Cambria Math" panose="02040503050406030204" pitchFamily="18" charset="0"/>
                        </a:rPr>
                        <m:t>𝑛</m:t>
                      </m:r>
                      <m:r>
                        <a:rPr lang="en-US" i="0">
                          <a:latin typeface="Cambria Math" panose="02040503050406030204" pitchFamily="18" charset="0"/>
                        </a:rPr>
                        <m:t> = 1 </m:t>
                      </m:r>
                    </m:oMath>
                  </m:oMathPara>
                </a14:m>
                <a:endParaRPr lang="en-US" sz="20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𝑙</m:t>
                      </m:r>
                      <m:r>
                        <a:rPr lang="en-US" i="0">
                          <a:latin typeface="Cambria Math" panose="02040503050406030204" pitchFamily="18" charset="0"/>
                        </a:rPr>
                        <m:t> = </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−1,0,1</m:t>
                          </m:r>
                        </m:e>
                      </m:d>
                    </m:oMath>
                  </m:oMathPara>
                </a14:m>
                <a:endParaRPr lang="en-US" sz="2000" b="0" i="1" u="none" strike="noStrike" kern="1200" cap="none" spc="0" baseline="0">
                  <a:solidFill>
                    <a:srgbClr val="000000"/>
                  </a:solidFill>
                  <a:uFillTx/>
                  <a:latin typeface="Calibri"/>
                </a:endParaRPr>
              </a:p>
            </p:txBody>
          </p:sp>
        </mc:Choice>
        <mc:Fallback xmlns="">
          <p:sp>
            <p:nvSpPr>
              <p:cNvPr id="33" name="TextBox 34">
                <a:extLst>
                  <a:ext uri="{FF2B5EF4-FFF2-40B4-BE49-F238E27FC236}">
                    <a16:creationId xmlns:a16="http://schemas.microsoft.com/office/drawing/2014/main" id="{D2A5CCE2-4AB9-408B-B77F-5D9B14981351}"/>
                  </a:ext>
                </a:extLst>
              </p:cNvPr>
              <p:cNvSpPr txBox="1">
                <a:spLocks noRot="1" noChangeAspect="1" noMove="1" noResize="1" noEditPoints="1" noAdjustHandles="1" noChangeArrowheads="1" noChangeShapeType="1" noTextEdit="1"/>
              </p:cNvSpPr>
              <p:nvPr/>
            </p:nvSpPr>
            <p:spPr>
              <a:xfrm>
                <a:off x="7341342" y="5963332"/>
                <a:ext cx="1945532" cy="707882"/>
              </a:xfrm>
              <a:prstGeom prst="rect">
                <a:avLst/>
              </a:prstGeom>
              <a:blipFill>
                <a:blip r:embed="rId13"/>
                <a:stretch>
                  <a:fillRect/>
                </a:stretch>
              </a:blipFill>
              <a:ln cap="flat">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Slide76">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535B4413-A62D-4A6F-B26B-0C8EA6CF9374}"/>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2966225330"/>
                    </a:ext>
                  </a:extLst>
                </a:gridCol>
                <a:gridCol w="355601">
                  <a:extLst>
                    <a:ext uri="{9D8B030D-6E8A-4147-A177-3AD203B41FA5}">
                      <a16:colId xmlns:a16="http://schemas.microsoft.com/office/drawing/2014/main" val="1916366434"/>
                    </a:ext>
                  </a:extLst>
                </a:gridCol>
                <a:gridCol w="355601">
                  <a:extLst>
                    <a:ext uri="{9D8B030D-6E8A-4147-A177-3AD203B41FA5}">
                      <a16:colId xmlns:a16="http://schemas.microsoft.com/office/drawing/2014/main" val="1651119456"/>
                    </a:ext>
                  </a:extLst>
                </a:gridCol>
                <a:gridCol w="355601">
                  <a:extLst>
                    <a:ext uri="{9D8B030D-6E8A-4147-A177-3AD203B41FA5}">
                      <a16:colId xmlns:a16="http://schemas.microsoft.com/office/drawing/2014/main" val="2527701732"/>
                    </a:ext>
                  </a:extLst>
                </a:gridCol>
                <a:gridCol w="355601">
                  <a:extLst>
                    <a:ext uri="{9D8B030D-6E8A-4147-A177-3AD203B41FA5}">
                      <a16:colId xmlns:a16="http://schemas.microsoft.com/office/drawing/2014/main" val="1416991628"/>
                    </a:ext>
                  </a:extLst>
                </a:gridCol>
                <a:gridCol w="355601">
                  <a:extLst>
                    <a:ext uri="{9D8B030D-6E8A-4147-A177-3AD203B41FA5}">
                      <a16:colId xmlns:a16="http://schemas.microsoft.com/office/drawing/2014/main" val="2802745260"/>
                    </a:ext>
                  </a:extLst>
                </a:gridCol>
                <a:gridCol w="355601">
                  <a:extLst>
                    <a:ext uri="{9D8B030D-6E8A-4147-A177-3AD203B41FA5}">
                      <a16:colId xmlns:a16="http://schemas.microsoft.com/office/drawing/2014/main" val="476211710"/>
                    </a:ext>
                  </a:extLst>
                </a:gridCol>
                <a:gridCol w="369883">
                  <a:extLst>
                    <a:ext uri="{9D8B030D-6E8A-4147-A177-3AD203B41FA5}">
                      <a16:colId xmlns:a16="http://schemas.microsoft.com/office/drawing/2014/main" val="1912750749"/>
                    </a:ext>
                  </a:extLst>
                </a:gridCol>
                <a:gridCol w="341308">
                  <a:extLst>
                    <a:ext uri="{9D8B030D-6E8A-4147-A177-3AD203B41FA5}">
                      <a16:colId xmlns:a16="http://schemas.microsoft.com/office/drawing/2014/main" val="137948639"/>
                    </a:ext>
                  </a:extLst>
                </a:gridCol>
                <a:gridCol w="355601">
                  <a:extLst>
                    <a:ext uri="{9D8B030D-6E8A-4147-A177-3AD203B41FA5}">
                      <a16:colId xmlns:a16="http://schemas.microsoft.com/office/drawing/2014/main" val="643734447"/>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465676574"/>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130890514"/>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3569507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477134076"/>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2122870"/>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969467613"/>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45304704"/>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223133559"/>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48690833"/>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855598882"/>
                  </a:ext>
                </a:extLst>
              </a:tr>
            </a:tbl>
          </a:graphicData>
        </a:graphic>
      </p:graphicFrame>
      <p:graphicFrame>
        <p:nvGraphicFramePr>
          <p:cNvPr id="3" name="Group 127">
            <a:extLst>
              <a:ext uri="{FF2B5EF4-FFF2-40B4-BE49-F238E27FC236}">
                <a16:creationId xmlns:a16="http://schemas.microsoft.com/office/drawing/2014/main" id="{DD57CA4C-08C4-45F6-9B1C-59463028D676}"/>
              </a:ext>
            </a:extLst>
          </p:cNvPr>
          <p:cNvGraphicFramePr>
            <a:graphicFrameLocks noGrp="1"/>
          </p:cNvGraphicFramePr>
          <p:nvPr/>
        </p:nvGraphicFramePr>
        <p:xfrm>
          <a:off x="6248396" y="2286000"/>
          <a:ext cx="3581386" cy="3429017"/>
        </p:xfrm>
        <a:graphic>
          <a:graphicData uri="http://schemas.openxmlformats.org/drawingml/2006/table">
            <a:tbl>
              <a:tblPr>
                <a:effectLst/>
              </a:tblPr>
              <a:tblGrid>
                <a:gridCol w="358773">
                  <a:extLst>
                    <a:ext uri="{9D8B030D-6E8A-4147-A177-3AD203B41FA5}">
                      <a16:colId xmlns:a16="http://schemas.microsoft.com/office/drawing/2014/main" val="1717151845"/>
                    </a:ext>
                  </a:extLst>
                </a:gridCol>
                <a:gridCol w="358773">
                  <a:extLst>
                    <a:ext uri="{9D8B030D-6E8A-4147-A177-3AD203B41FA5}">
                      <a16:colId xmlns:a16="http://schemas.microsoft.com/office/drawing/2014/main" val="842794349"/>
                    </a:ext>
                  </a:extLst>
                </a:gridCol>
                <a:gridCol w="355601">
                  <a:extLst>
                    <a:ext uri="{9D8B030D-6E8A-4147-A177-3AD203B41FA5}">
                      <a16:colId xmlns:a16="http://schemas.microsoft.com/office/drawing/2014/main" val="1935022386"/>
                    </a:ext>
                  </a:extLst>
                </a:gridCol>
                <a:gridCol w="358773">
                  <a:extLst>
                    <a:ext uri="{9D8B030D-6E8A-4147-A177-3AD203B41FA5}">
                      <a16:colId xmlns:a16="http://schemas.microsoft.com/office/drawing/2014/main" val="51845834"/>
                    </a:ext>
                  </a:extLst>
                </a:gridCol>
                <a:gridCol w="358773">
                  <a:extLst>
                    <a:ext uri="{9D8B030D-6E8A-4147-A177-3AD203B41FA5}">
                      <a16:colId xmlns:a16="http://schemas.microsoft.com/office/drawing/2014/main" val="712048506"/>
                    </a:ext>
                  </a:extLst>
                </a:gridCol>
                <a:gridCol w="358773">
                  <a:extLst>
                    <a:ext uri="{9D8B030D-6E8A-4147-A177-3AD203B41FA5}">
                      <a16:colId xmlns:a16="http://schemas.microsoft.com/office/drawing/2014/main" val="2248927597"/>
                    </a:ext>
                  </a:extLst>
                </a:gridCol>
                <a:gridCol w="358773">
                  <a:extLst>
                    <a:ext uri="{9D8B030D-6E8A-4147-A177-3AD203B41FA5}">
                      <a16:colId xmlns:a16="http://schemas.microsoft.com/office/drawing/2014/main" val="602643014"/>
                    </a:ext>
                  </a:extLst>
                </a:gridCol>
                <a:gridCol w="355601">
                  <a:extLst>
                    <a:ext uri="{9D8B030D-6E8A-4147-A177-3AD203B41FA5}">
                      <a16:colId xmlns:a16="http://schemas.microsoft.com/office/drawing/2014/main" val="3455217613"/>
                    </a:ext>
                  </a:extLst>
                </a:gridCol>
                <a:gridCol w="358773">
                  <a:extLst>
                    <a:ext uri="{9D8B030D-6E8A-4147-A177-3AD203B41FA5}">
                      <a16:colId xmlns:a16="http://schemas.microsoft.com/office/drawing/2014/main" val="2457381452"/>
                    </a:ext>
                  </a:extLst>
                </a:gridCol>
                <a:gridCol w="358773">
                  <a:extLst>
                    <a:ext uri="{9D8B030D-6E8A-4147-A177-3AD203B41FA5}">
                      <a16:colId xmlns:a16="http://schemas.microsoft.com/office/drawing/2014/main" val="1121193192"/>
                    </a:ext>
                  </a:extLst>
                </a:gridCol>
              </a:tblGrid>
              <a:tr h="32861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224963"/>
                  </a:ext>
                </a:extLst>
              </a:tr>
              <a:tr h="36036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424444"/>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804950"/>
                  </a:ext>
                </a:extLst>
              </a:tr>
              <a:tr h="357192">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062763"/>
                  </a:ext>
                </a:extLst>
              </a:tr>
              <a:tr h="33813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99984"/>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0534630"/>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000010"/>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90285"/>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9882870"/>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2266091"/>
                  </a:ext>
                </a:extLst>
              </a:tr>
            </a:tbl>
          </a:graphicData>
        </a:graphic>
      </p:graphicFrame>
      <p:sp>
        <p:nvSpPr>
          <p:cNvPr id="4" name="Rectangle 251">
            <a:extLst>
              <a:ext uri="{FF2B5EF4-FFF2-40B4-BE49-F238E27FC236}">
                <a16:creationId xmlns:a16="http://schemas.microsoft.com/office/drawing/2014/main" id="{29DFEB92-F54E-4DAF-81A2-11C0BE294D61}"/>
              </a:ext>
            </a:extLst>
          </p:cNvPr>
          <p:cNvSpPr/>
          <p:nvPr/>
        </p:nvSpPr>
        <p:spPr>
          <a:xfrm>
            <a:off x="7315200" y="2590796"/>
            <a:ext cx="381003" cy="381003"/>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5" name="Group 252">
            <a:extLst>
              <a:ext uri="{FF2B5EF4-FFF2-40B4-BE49-F238E27FC236}">
                <a16:creationId xmlns:a16="http://schemas.microsoft.com/office/drawing/2014/main" id="{E04A02CE-3260-4EF5-B2F2-7FF9F28AAB33}"/>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125049451"/>
                    </a:ext>
                  </a:extLst>
                </a:gridCol>
                <a:gridCol w="355601">
                  <a:extLst>
                    <a:ext uri="{9D8B030D-6E8A-4147-A177-3AD203B41FA5}">
                      <a16:colId xmlns:a16="http://schemas.microsoft.com/office/drawing/2014/main" val="704491251"/>
                    </a:ext>
                  </a:extLst>
                </a:gridCol>
                <a:gridCol w="355601">
                  <a:extLst>
                    <a:ext uri="{9D8B030D-6E8A-4147-A177-3AD203B41FA5}">
                      <a16:colId xmlns:a16="http://schemas.microsoft.com/office/drawing/2014/main" val="4278459123"/>
                    </a:ext>
                  </a:extLst>
                </a:gridCol>
                <a:gridCol w="355601">
                  <a:extLst>
                    <a:ext uri="{9D8B030D-6E8A-4147-A177-3AD203B41FA5}">
                      <a16:colId xmlns:a16="http://schemas.microsoft.com/office/drawing/2014/main" val="1438567778"/>
                    </a:ext>
                  </a:extLst>
                </a:gridCol>
                <a:gridCol w="355601">
                  <a:extLst>
                    <a:ext uri="{9D8B030D-6E8A-4147-A177-3AD203B41FA5}">
                      <a16:colId xmlns:a16="http://schemas.microsoft.com/office/drawing/2014/main" val="2023052310"/>
                    </a:ext>
                  </a:extLst>
                </a:gridCol>
                <a:gridCol w="355601">
                  <a:extLst>
                    <a:ext uri="{9D8B030D-6E8A-4147-A177-3AD203B41FA5}">
                      <a16:colId xmlns:a16="http://schemas.microsoft.com/office/drawing/2014/main" val="3323192128"/>
                    </a:ext>
                  </a:extLst>
                </a:gridCol>
                <a:gridCol w="355601">
                  <a:extLst>
                    <a:ext uri="{9D8B030D-6E8A-4147-A177-3AD203B41FA5}">
                      <a16:colId xmlns:a16="http://schemas.microsoft.com/office/drawing/2014/main" val="1600105596"/>
                    </a:ext>
                  </a:extLst>
                </a:gridCol>
                <a:gridCol w="369883">
                  <a:extLst>
                    <a:ext uri="{9D8B030D-6E8A-4147-A177-3AD203B41FA5}">
                      <a16:colId xmlns:a16="http://schemas.microsoft.com/office/drawing/2014/main" val="2612564788"/>
                    </a:ext>
                  </a:extLst>
                </a:gridCol>
                <a:gridCol w="341308">
                  <a:extLst>
                    <a:ext uri="{9D8B030D-6E8A-4147-A177-3AD203B41FA5}">
                      <a16:colId xmlns:a16="http://schemas.microsoft.com/office/drawing/2014/main" val="27757286"/>
                    </a:ext>
                  </a:extLst>
                </a:gridCol>
                <a:gridCol w="355601">
                  <a:extLst>
                    <a:ext uri="{9D8B030D-6E8A-4147-A177-3AD203B41FA5}">
                      <a16:colId xmlns:a16="http://schemas.microsoft.com/office/drawing/2014/main" val="1194764548"/>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553902334"/>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359584866"/>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529607181"/>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080239297"/>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041339820"/>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686977707"/>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250348062"/>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158493460"/>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673137295"/>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283098884"/>
                  </a:ext>
                </a:extLst>
              </a:tr>
            </a:tbl>
          </a:graphicData>
        </a:graphic>
      </p:graphicFrame>
      <p:sp>
        <p:nvSpPr>
          <p:cNvPr id="6" name="Rectangle 375">
            <a:extLst>
              <a:ext uri="{FF2B5EF4-FFF2-40B4-BE49-F238E27FC236}">
                <a16:creationId xmlns:a16="http://schemas.microsoft.com/office/drawing/2014/main" id="{40A35979-B0A3-46D3-B396-A457B6CEADDE}"/>
              </a:ext>
            </a:extLst>
          </p:cNvPr>
          <p:cNvSpPr/>
          <p:nvPr/>
        </p:nvSpPr>
        <p:spPr>
          <a:xfrm>
            <a:off x="2971800" y="2286000"/>
            <a:ext cx="1066803" cy="990596"/>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7" name="Object 381">
            <a:extLst>
              <a:ext uri="{FF2B5EF4-FFF2-40B4-BE49-F238E27FC236}">
                <a16:creationId xmlns:a16="http://schemas.microsoft.com/office/drawing/2014/main" id="{12808E31-401D-4528-8965-129068932F15}"/>
              </a:ext>
            </a:extLst>
          </p:cNvPr>
          <p:cNvGraphicFramePr/>
          <p:nvPr/>
        </p:nvGraphicFramePr>
        <p:xfrm>
          <a:off x="7232647" y="1238253"/>
          <a:ext cx="1509710" cy="935038"/>
        </p:xfrm>
        <a:graphic>
          <a:graphicData uri="http://schemas.openxmlformats.org/presentationml/2006/ole">
            <mc:AlternateContent xmlns:mc="http://schemas.openxmlformats.org/markup-compatibility/2006">
              <mc:Choice xmlns:v="urn:schemas-microsoft-com:vml" Requires="v">
                <p:oleObj spid="_x0000_s4110" r:id="rId4" imgW="7924800" imgH="4876800" progId="">
                  <p:embed/>
                </p:oleObj>
              </mc:Choice>
              <mc:Fallback>
                <p:oleObj r:id="rId4" imgW="7924800" imgH="4876800" progId="">
                  <p:embed/>
                  <p:pic>
                    <p:nvPicPr>
                      <p:cNvPr id="0" name=""/>
                      <p:cNvPicPr/>
                      <p:nvPr/>
                    </p:nvPicPr>
                    <p:blipFill>
                      <a:blip r:embed="rId5"/>
                      <a:stretch>
                        <a:fillRect/>
                      </a:stretch>
                    </p:blipFill>
                    <p:spPr>
                      <a:xfrm>
                        <a:off x="7232647" y="1238253"/>
                        <a:ext cx="1509710" cy="935038"/>
                      </a:xfrm>
                      <a:prstGeom prst="rect">
                        <a:avLst/>
                      </a:prstGeom>
                      <a:noFill/>
                      <a:ln cap="flat">
                        <a:noFill/>
                      </a:ln>
                    </p:spPr>
                  </p:pic>
                </p:oleObj>
              </mc:Fallback>
            </mc:AlternateContent>
          </a:graphicData>
        </a:graphic>
      </p:graphicFrame>
      <p:graphicFrame>
        <p:nvGraphicFramePr>
          <p:cNvPr id="8" name="Object 3">
            <a:extLst>
              <a:ext uri="{FF2B5EF4-FFF2-40B4-BE49-F238E27FC236}">
                <a16:creationId xmlns:a16="http://schemas.microsoft.com/office/drawing/2014/main" id="{7880F4DD-1B52-423C-ACCD-0458274F3B62}"/>
              </a:ext>
            </a:extLst>
          </p:cNvPr>
          <p:cNvGraphicFramePr/>
          <p:nvPr/>
        </p:nvGraphicFramePr>
        <p:xfrm>
          <a:off x="3203572" y="1295403"/>
          <a:ext cx="1452560" cy="936629"/>
        </p:xfrm>
        <a:graphic>
          <a:graphicData uri="http://schemas.openxmlformats.org/presentationml/2006/ole">
            <mc:AlternateContent xmlns:mc="http://schemas.openxmlformats.org/markup-compatibility/2006">
              <mc:Choice xmlns:v="urn:schemas-microsoft-com:vml" Requires="v">
                <p:oleObj spid="_x0000_s4111" r:id="rId6" imgW="7620000" imgH="4876800" progId="">
                  <p:embed/>
                </p:oleObj>
              </mc:Choice>
              <mc:Fallback>
                <p:oleObj r:id="rId6" imgW="7620000" imgH="4876800" progId="">
                  <p:embed/>
                  <p:pic>
                    <p:nvPicPr>
                      <p:cNvPr id="0" name=""/>
                      <p:cNvPicPr/>
                      <p:nvPr/>
                    </p:nvPicPr>
                    <p:blipFill>
                      <a:blip r:embed="rId7"/>
                      <a:stretch>
                        <a:fillRect/>
                      </a:stretch>
                    </p:blipFill>
                    <p:spPr>
                      <a:xfrm>
                        <a:off x="3203572" y="1295403"/>
                        <a:ext cx="1452560" cy="936629"/>
                      </a:xfrm>
                      <a:prstGeom prst="rect">
                        <a:avLst/>
                      </a:prstGeom>
                      <a:noFill/>
                      <a:ln cap="flat">
                        <a:noFill/>
                      </a:ln>
                    </p:spPr>
                  </p:pic>
                </p:oleObj>
              </mc:Fallback>
            </mc:AlternateContent>
          </a:graphicData>
        </a:graphic>
      </p:graphicFrame>
      <p:sp>
        <p:nvSpPr>
          <p:cNvPr id="9" name="Rectangle 16">
            <a:extLst>
              <a:ext uri="{FF2B5EF4-FFF2-40B4-BE49-F238E27FC236}">
                <a16:creationId xmlns:a16="http://schemas.microsoft.com/office/drawing/2014/main" id="{12FC5132-4776-44A0-92A7-64006E8B8214}"/>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000000"/>
                </a:solidFill>
                <a:uFillTx/>
                <a:latin typeface="Calibri" pitchFamily="34"/>
                <a:cs typeface="Arial" pitchFamily="34"/>
              </a:rPr>
              <a:t>Image filtering</a:t>
            </a:r>
          </a:p>
        </p:txBody>
      </p:sp>
      <p:grpSp>
        <p:nvGrpSpPr>
          <p:cNvPr id="10" name="Group 4">
            <a:extLst>
              <a:ext uri="{FF2B5EF4-FFF2-40B4-BE49-F238E27FC236}">
                <a16:creationId xmlns:a16="http://schemas.microsoft.com/office/drawing/2014/main" id="{9C5DDEC7-E43C-4987-A955-CFE781AEA3D3}"/>
              </a:ext>
            </a:extLst>
          </p:cNvPr>
          <p:cNvGrpSpPr/>
          <p:nvPr/>
        </p:nvGrpSpPr>
        <p:grpSpPr>
          <a:xfrm>
            <a:off x="9067803" y="304796"/>
            <a:ext cx="1143000" cy="973142"/>
            <a:chOff x="9067803" y="304796"/>
            <a:chExt cx="1143000" cy="973142"/>
          </a:xfrm>
        </p:grpSpPr>
        <p:grpSp>
          <p:nvGrpSpPr>
            <p:cNvPr id="11" name="Group 5">
              <a:extLst>
                <a:ext uri="{FF2B5EF4-FFF2-40B4-BE49-F238E27FC236}">
                  <a16:creationId xmlns:a16="http://schemas.microsoft.com/office/drawing/2014/main" id="{81F2D47C-8D98-47EE-A7FB-527775468C53}"/>
                </a:ext>
              </a:extLst>
            </p:cNvPr>
            <p:cNvGrpSpPr/>
            <p:nvPr/>
          </p:nvGrpSpPr>
          <p:grpSpPr>
            <a:xfrm>
              <a:off x="9291931" y="304796"/>
              <a:ext cx="918872" cy="973142"/>
              <a:chOff x="9291931" y="304796"/>
              <a:chExt cx="918872" cy="973142"/>
            </a:xfrm>
          </p:grpSpPr>
          <p:sp>
            <p:nvSpPr>
              <p:cNvPr id="12" name="Rectangle 6">
                <a:extLst>
                  <a:ext uri="{FF2B5EF4-FFF2-40B4-BE49-F238E27FC236}">
                    <a16:creationId xmlns:a16="http://schemas.microsoft.com/office/drawing/2014/main" id="{3913B736-43A5-4BEF-82DB-344EB7A53463}"/>
                  </a:ext>
                </a:extLst>
              </p:cNvPr>
              <p:cNvSpPr/>
              <p:nvPr/>
            </p:nvSpPr>
            <p:spPr>
              <a:xfrm>
                <a:off x="9904506"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3" name="Rectangle 7">
                <a:extLst>
                  <a:ext uri="{FF2B5EF4-FFF2-40B4-BE49-F238E27FC236}">
                    <a16:creationId xmlns:a16="http://schemas.microsoft.com/office/drawing/2014/main" id="{EF93F321-528D-438C-B03C-3D3E2403F90F}"/>
                  </a:ext>
                </a:extLst>
              </p:cNvPr>
              <p:cNvSpPr/>
              <p:nvPr/>
            </p:nvSpPr>
            <p:spPr>
              <a:xfrm>
                <a:off x="9598219"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4" name="Rectangle 8">
                <a:extLst>
                  <a:ext uri="{FF2B5EF4-FFF2-40B4-BE49-F238E27FC236}">
                    <a16:creationId xmlns:a16="http://schemas.microsoft.com/office/drawing/2014/main" id="{914EC5D4-28E8-498F-8EE5-1749BC90B91C}"/>
                  </a:ext>
                </a:extLst>
              </p:cNvPr>
              <p:cNvSpPr/>
              <p:nvPr/>
            </p:nvSpPr>
            <p:spPr>
              <a:xfrm>
                <a:off x="9291931"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5" name="Rectangle 9">
                <a:extLst>
                  <a:ext uri="{FF2B5EF4-FFF2-40B4-BE49-F238E27FC236}">
                    <a16:creationId xmlns:a16="http://schemas.microsoft.com/office/drawing/2014/main" id="{FEAE7731-53AC-4286-B983-863FD21541CB}"/>
                  </a:ext>
                </a:extLst>
              </p:cNvPr>
              <p:cNvSpPr/>
              <p:nvPr/>
            </p:nvSpPr>
            <p:spPr>
              <a:xfrm>
                <a:off x="9904506"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6" name="Rectangle 10">
                <a:extLst>
                  <a:ext uri="{FF2B5EF4-FFF2-40B4-BE49-F238E27FC236}">
                    <a16:creationId xmlns:a16="http://schemas.microsoft.com/office/drawing/2014/main" id="{CC11F98F-20AF-4475-9335-76A58F66DE28}"/>
                  </a:ext>
                </a:extLst>
              </p:cNvPr>
              <p:cNvSpPr/>
              <p:nvPr/>
            </p:nvSpPr>
            <p:spPr>
              <a:xfrm>
                <a:off x="9598219"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7" name="Rectangle 11">
                <a:extLst>
                  <a:ext uri="{FF2B5EF4-FFF2-40B4-BE49-F238E27FC236}">
                    <a16:creationId xmlns:a16="http://schemas.microsoft.com/office/drawing/2014/main" id="{67B974C8-B898-4236-B2F6-5661F83D991E}"/>
                  </a:ext>
                </a:extLst>
              </p:cNvPr>
              <p:cNvSpPr/>
              <p:nvPr/>
            </p:nvSpPr>
            <p:spPr>
              <a:xfrm>
                <a:off x="9291931"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8" name="Rectangle 12">
                <a:extLst>
                  <a:ext uri="{FF2B5EF4-FFF2-40B4-BE49-F238E27FC236}">
                    <a16:creationId xmlns:a16="http://schemas.microsoft.com/office/drawing/2014/main" id="{99B90356-3370-4896-9B91-7E2196B659A3}"/>
                  </a:ext>
                </a:extLst>
              </p:cNvPr>
              <p:cNvSpPr/>
              <p:nvPr/>
            </p:nvSpPr>
            <p:spPr>
              <a:xfrm>
                <a:off x="9904506"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9" name="Rectangle 13">
                <a:extLst>
                  <a:ext uri="{FF2B5EF4-FFF2-40B4-BE49-F238E27FC236}">
                    <a16:creationId xmlns:a16="http://schemas.microsoft.com/office/drawing/2014/main" id="{E3CFA11B-4854-4742-984E-4BAB113FA921}"/>
                  </a:ext>
                </a:extLst>
              </p:cNvPr>
              <p:cNvSpPr/>
              <p:nvPr/>
            </p:nvSpPr>
            <p:spPr>
              <a:xfrm>
                <a:off x="9598219"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0" name="Rectangle 14">
                <a:extLst>
                  <a:ext uri="{FF2B5EF4-FFF2-40B4-BE49-F238E27FC236}">
                    <a16:creationId xmlns:a16="http://schemas.microsoft.com/office/drawing/2014/main" id="{E4C4C722-AD98-4406-9800-AB4439D4ABC7}"/>
                  </a:ext>
                </a:extLst>
              </p:cNvPr>
              <p:cNvSpPr/>
              <p:nvPr/>
            </p:nvSpPr>
            <p:spPr>
              <a:xfrm>
                <a:off x="9291931"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1" name="Line 15">
                <a:extLst>
                  <a:ext uri="{FF2B5EF4-FFF2-40B4-BE49-F238E27FC236}">
                    <a16:creationId xmlns:a16="http://schemas.microsoft.com/office/drawing/2014/main" id="{FA3FBE17-6D0F-4401-9ABD-9EC0BC0983F9}"/>
                  </a:ext>
                </a:extLst>
              </p:cNvPr>
              <p:cNvSpPr/>
              <p:nvPr/>
            </p:nvSpPr>
            <p:spPr>
              <a:xfrm>
                <a:off x="9291931" y="304796"/>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2" name="Line 16">
                <a:extLst>
                  <a:ext uri="{FF2B5EF4-FFF2-40B4-BE49-F238E27FC236}">
                    <a16:creationId xmlns:a16="http://schemas.microsoft.com/office/drawing/2014/main" id="{C5EDC029-5F0C-4FF1-B9D2-24EDB3682D69}"/>
                  </a:ext>
                </a:extLst>
              </p:cNvPr>
              <p:cNvSpPr/>
              <p:nvPr/>
            </p:nvSpPr>
            <p:spPr>
              <a:xfrm>
                <a:off x="9291931" y="629463"/>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3" name="Line 17">
                <a:extLst>
                  <a:ext uri="{FF2B5EF4-FFF2-40B4-BE49-F238E27FC236}">
                    <a16:creationId xmlns:a16="http://schemas.microsoft.com/office/drawing/2014/main" id="{5F909454-FF4E-4A05-8A53-02E41E979CAE}"/>
                  </a:ext>
                </a:extLst>
              </p:cNvPr>
              <p:cNvSpPr/>
              <p:nvPr/>
            </p:nvSpPr>
            <p:spPr>
              <a:xfrm>
                <a:off x="9291931" y="953271"/>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4" name="Line 18">
                <a:extLst>
                  <a:ext uri="{FF2B5EF4-FFF2-40B4-BE49-F238E27FC236}">
                    <a16:creationId xmlns:a16="http://schemas.microsoft.com/office/drawing/2014/main" id="{A07235C5-B93A-412E-8C70-31182AE84066}"/>
                  </a:ext>
                </a:extLst>
              </p:cNvPr>
              <p:cNvSpPr/>
              <p:nvPr/>
            </p:nvSpPr>
            <p:spPr>
              <a:xfrm>
                <a:off x="9291931" y="1277938"/>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5" name="Line 19">
                <a:extLst>
                  <a:ext uri="{FF2B5EF4-FFF2-40B4-BE49-F238E27FC236}">
                    <a16:creationId xmlns:a16="http://schemas.microsoft.com/office/drawing/2014/main" id="{61D870DF-55F0-4A02-B7DA-E188B16268CA}"/>
                  </a:ext>
                </a:extLst>
              </p:cNvPr>
              <p:cNvSpPr/>
              <p:nvPr/>
            </p:nvSpPr>
            <p:spPr>
              <a:xfrm>
                <a:off x="9291931"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6" name="Line 20">
                <a:extLst>
                  <a:ext uri="{FF2B5EF4-FFF2-40B4-BE49-F238E27FC236}">
                    <a16:creationId xmlns:a16="http://schemas.microsoft.com/office/drawing/2014/main" id="{AF5E40B6-1C4B-4344-AF89-DA144BD3D68A}"/>
                  </a:ext>
                </a:extLst>
              </p:cNvPr>
              <p:cNvSpPr/>
              <p:nvPr/>
            </p:nvSpPr>
            <p:spPr>
              <a:xfrm>
                <a:off x="9598219"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7" name="Line 21">
                <a:extLst>
                  <a:ext uri="{FF2B5EF4-FFF2-40B4-BE49-F238E27FC236}">
                    <a16:creationId xmlns:a16="http://schemas.microsoft.com/office/drawing/2014/main" id="{2B422799-8743-4D03-9E96-886F9A2B06EA}"/>
                  </a:ext>
                </a:extLst>
              </p:cNvPr>
              <p:cNvSpPr/>
              <p:nvPr/>
            </p:nvSpPr>
            <p:spPr>
              <a:xfrm>
                <a:off x="9904506"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8" name="Line 22">
                <a:extLst>
                  <a:ext uri="{FF2B5EF4-FFF2-40B4-BE49-F238E27FC236}">
                    <a16:creationId xmlns:a16="http://schemas.microsoft.com/office/drawing/2014/main" id="{AED46F4F-5A54-4D73-939A-6393F7EF9D38}"/>
                  </a:ext>
                </a:extLst>
              </p:cNvPr>
              <p:cNvSpPr/>
              <p:nvPr/>
            </p:nvSpPr>
            <p:spPr>
              <a:xfrm>
                <a:off x="10210803"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pSp>
        <p:pic>
          <p:nvPicPr>
            <p:cNvPr id="29" name="Picture 23" descr="txp_fig">
              <a:extLst>
                <a:ext uri="{FF2B5EF4-FFF2-40B4-BE49-F238E27FC236}">
                  <a16:creationId xmlns:a16="http://schemas.microsoft.com/office/drawing/2014/main" id="{1E0023B6-8657-4276-856A-983C3B63DA23}"/>
                </a:ext>
              </a:extLst>
            </p:cNvPr>
            <p:cNvPicPr>
              <a:picLocks noChangeAspect="1"/>
            </p:cNvPicPr>
            <p:nvPr/>
          </p:nvPicPr>
          <p:blipFill>
            <a:blip r:embed="rId8"/>
            <a:srcRect/>
            <a:stretch>
              <a:fillRect/>
            </a:stretch>
          </p:blipFill>
          <p:spPr>
            <a:xfrm>
              <a:off x="9067803" y="551511"/>
              <a:ext cx="153143" cy="493419"/>
            </a:xfrm>
            <a:prstGeom prst="rect">
              <a:avLst/>
            </a:prstGeom>
            <a:noFill/>
            <a:ln cap="flat">
              <a:noFill/>
            </a:ln>
          </p:spPr>
        </p:pic>
      </p:grpSp>
      <p:graphicFrame>
        <p:nvGraphicFramePr>
          <p:cNvPr id="30" name="Object 26">
            <a:extLst>
              <a:ext uri="{FF2B5EF4-FFF2-40B4-BE49-F238E27FC236}">
                <a16:creationId xmlns:a16="http://schemas.microsoft.com/office/drawing/2014/main" id="{00BA6036-2CC2-41C4-AE77-2EDB6AB22245}"/>
              </a:ext>
            </a:extLst>
          </p:cNvPr>
          <p:cNvGraphicFramePr/>
          <p:nvPr/>
        </p:nvGraphicFramePr>
        <p:xfrm>
          <a:off x="7966079" y="533396"/>
          <a:ext cx="1092195" cy="563563"/>
        </p:xfrm>
        <a:graphic>
          <a:graphicData uri="http://schemas.openxmlformats.org/presentationml/2006/ole">
            <mc:AlternateContent xmlns:mc="http://schemas.openxmlformats.org/markup-compatibility/2006">
              <mc:Choice xmlns:v="urn:schemas-microsoft-com:vml" Requires="v">
                <p:oleObj spid="_x0000_s4112" r:id="rId9" imgW="9448800" imgH="4876800" progId="">
                  <p:embed/>
                </p:oleObj>
              </mc:Choice>
              <mc:Fallback>
                <p:oleObj r:id="rId9" imgW="9448800" imgH="4876800" progId="">
                  <p:embed/>
                  <p:pic>
                    <p:nvPicPr>
                      <p:cNvPr id="0" name=""/>
                      <p:cNvPicPr/>
                      <p:nvPr/>
                    </p:nvPicPr>
                    <p:blipFill>
                      <a:blip r:embed="rId10"/>
                      <a:stretch>
                        <a:fillRect/>
                      </a:stretch>
                    </p:blipFill>
                    <p:spPr>
                      <a:xfrm>
                        <a:off x="7966079" y="533396"/>
                        <a:ext cx="1092195" cy="563563"/>
                      </a:xfrm>
                      <a:prstGeom prst="rect">
                        <a:avLst/>
                      </a:prstGeom>
                      <a:noFill/>
                      <a:ln cap="flat">
                        <a:noFill/>
                      </a:ln>
                    </p:spPr>
                  </p:pic>
                </p:oleObj>
              </mc:Fallback>
            </mc:AlternateContent>
          </a:graphicData>
        </a:graphic>
      </p:graphicFrame>
      <p:sp>
        <p:nvSpPr>
          <p:cNvPr id="31" name="Text Box 376">
            <a:extLst>
              <a:ext uri="{FF2B5EF4-FFF2-40B4-BE49-F238E27FC236}">
                <a16:creationId xmlns:a16="http://schemas.microsoft.com/office/drawing/2014/main" id="{7504FF44-8992-498F-9718-1C241ADAE9DD}"/>
              </a:ext>
            </a:extLst>
          </p:cNvPr>
          <p:cNvSpPr txBox="1"/>
          <p:nvPr/>
        </p:nvSpPr>
        <p:spPr>
          <a:xfrm>
            <a:off x="9286875" y="6550030"/>
            <a:ext cx="1381128" cy="30797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7F7F7F"/>
                </a:solidFill>
                <a:uFillTx/>
                <a:latin typeface="Arial" pitchFamily="34"/>
                <a:cs typeface="Arial" pitchFamily="34"/>
              </a:rPr>
              <a:t>Credit: S. Seitz</a:t>
            </a:r>
          </a:p>
        </p:txBody>
      </p:sp>
      <p:graphicFrame>
        <p:nvGraphicFramePr>
          <p:cNvPr id="32" name="Object 5">
            <a:extLst>
              <a:ext uri="{FF2B5EF4-FFF2-40B4-BE49-F238E27FC236}">
                <a16:creationId xmlns:a16="http://schemas.microsoft.com/office/drawing/2014/main" id="{A9C3770A-E62B-4B41-BA13-36ADD24AE4C4}"/>
              </a:ext>
            </a:extLst>
          </p:cNvPr>
          <p:cNvGraphicFramePr/>
          <p:nvPr/>
        </p:nvGraphicFramePr>
        <p:xfrm>
          <a:off x="1966910" y="5956301"/>
          <a:ext cx="5027608" cy="874715"/>
        </p:xfrm>
        <a:graphic>
          <a:graphicData uri="http://schemas.openxmlformats.org/presentationml/2006/ole">
            <mc:AlternateContent xmlns:mc="http://schemas.openxmlformats.org/markup-compatibility/2006">
              <mc:Choice xmlns:v="urn:schemas-microsoft-com:vml" Requires="v">
                <p:oleObj spid="_x0000_s4113" r:id="rId11" imgW="49072800" imgH="8534400" progId="">
                  <p:embed/>
                </p:oleObj>
              </mc:Choice>
              <mc:Fallback>
                <p:oleObj r:id="rId11" imgW="49072800" imgH="8534400" progId="">
                  <p:embed/>
                  <p:pic>
                    <p:nvPicPr>
                      <p:cNvPr id="0" name=""/>
                      <p:cNvPicPr/>
                      <p:nvPr/>
                    </p:nvPicPr>
                    <p:blipFill>
                      <a:blip r:embed="rId12"/>
                      <a:stretch>
                        <a:fillRect/>
                      </a:stretch>
                    </p:blipFill>
                    <p:spPr>
                      <a:xfrm>
                        <a:off x="1966910" y="5956301"/>
                        <a:ext cx="5027608" cy="874715"/>
                      </a:xfrm>
                      <a:prstGeom prst="rect">
                        <a:avLst/>
                      </a:prstGeom>
                      <a:noFill/>
                      <a:ln cap="flat">
                        <a:noFill/>
                      </a:ln>
                    </p:spPr>
                  </p:pic>
                </p:oleObj>
              </mc:Fallback>
            </mc:AlternateContent>
          </a:graphicData>
        </a:graphic>
      </p:graphicFrame>
      <mc:AlternateContent xmlns:mc="http://schemas.openxmlformats.org/markup-compatibility/2006" xmlns:a14="http://schemas.microsoft.com/office/drawing/2010/main">
        <mc:Choice Requires="a14">
          <p:sp>
            <p:nvSpPr>
              <p:cNvPr id="33" name="TextBox 34">
                <a:extLst>
                  <a:ext uri="{FF2B5EF4-FFF2-40B4-BE49-F238E27FC236}">
                    <a16:creationId xmlns:a16="http://schemas.microsoft.com/office/drawing/2014/main" id="{409CF58F-26D6-46E0-B4D5-F6039B492705}"/>
                  </a:ext>
                </a:extLst>
              </p:cNvPr>
              <p:cNvSpPr txBox="1"/>
              <p:nvPr/>
            </p:nvSpPr>
            <p:spPr>
              <a:xfrm>
                <a:off x="7341342" y="5963332"/>
                <a:ext cx="1945532"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0">
                          <a:latin typeface="Cambria Math" panose="02040503050406030204" pitchFamily="18" charset="0"/>
                        </a:rPr>
                        <m:t> =3, </m:t>
                      </m:r>
                      <m:r>
                        <a:rPr lang="en-US" i="1">
                          <a:latin typeface="Cambria Math" panose="02040503050406030204" pitchFamily="18" charset="0"/>
                        </a:rPr>
                        <m:t>𝑛</m:t>
                      </m:r>
                      <m:r>
                        <a:rPr lang="en-US" i="0">
                          <a:latin typeface="Cambria Math" panose="02040503050406030204" pitchFamily="18" charset="0"/>
                        </a:rPr>
                        <m:t> = 1 </m:t>
                      </m:r>
                    </m:oMath>
                  </m:oMathPara>
                </a14:m>
                <a:endParaRPr lang="en-US" sz="20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𝑙</m:t>
                      </m:r>
                      <m:r>
                        <a:rPr lang="en-US" i="0">
                          <a:latin typeface="Cambria Math" panose="02040503050406030204" pitchFamily="18" charset="0"/>
                        </a:rPr>
                        <m:t> = </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−1,0,1</m:t>
                          </m:r>
                        </m:e>
                      </m:d>
                    </m:oMath>
                  </m:oMathPara>
                </a14:m>
                <a:endParaRPr lang="en-US" sz="2000" b="0" i="1" u="none" strike="noStrike" kern="1200" cap="none" spc="0" baseline="0">
                  <a:solidFill>
                    <a:srgbClr val="000000"/>
                  </a:solidFill>
                  <a:uFillTx/>
                  <a:latin typeface="Calibri"/>
                </a:endParaRPr>
              </a:p>
            </p:txBody>
          </p:sp>
        </mc:Choice>
        <mc:Fallback xmlns="">
          <p:sp>
            <p:nvSpPr>
              <p:cNvPr id="33" name="TextBox 34">
                <a:extLst>
                  <a:ext uri="{FF2B5EF4-FFF2-40B4-BE49-F238E27FC236}">
                    <a16:creationId xmlns:a16="http://schemas.microsoft.com/office/drawing/2014/main" id="{409CF58F-26D6-46E0-B4D5-F6039B492705}"/>
                  </a:ext>
                </a:extLst>
              </p:cNvPr>
              <p:cNvSpPr txBox="1">
                <a:spLocks noRot="1" noChangeAspect="1" noMove="1" noResize="1" noEditPoints="1" noAdjustHandles="1" noChangeArrowheads="1" noChangeShapeType="1" noTextEdit="1"/>
              </p:cNvSpPr>
              <p:nvPr/>
            </p:nvSpPr>
            <p:spPr>
              <a:xfrm>
                <a:off x="7341342" y="5963332"/>
                <a:ext cx="1945532" cy="707882"/>
              </a:xfrm>
              <a:prstGeom prst="rect">
                <a:avLst/>
              </a:prstGeom>
              <a:blipFill>
                <a:blip r:embed="rId13"/>
                <a:stretch>
                  <a:fillRect/>
                </a:stretch>
              </a:blipFill>
              <a:ln cap="flat">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Slide77">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94B449F2-F863-4B0B-A873-1C1B23E7A57D}"/>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1807253782"/>
                    </a:ext>
                  </a:extLst>
                </a:gridCol>
                <a:gridCol w="355601">
                  <a:extLst>
                    <a:ext uri="{9D8B030D-6E8A-4147-A177-3AD203B41FA5}">
                      <a16:colId xmlns:a16="http://schemas.microsoft.com/office/drawing/2014/main" val="3377742851"/>
                    </a:ext>
                  </a:extLst>
                </a:gridCol>
                <a:gridCol w="355601">
                  <a:extLst>
                    <a:ext uri="{9D8B030D-6E8A-4147-A177-3AD203B41FA5}">
                      <a16:colId xmlns:a16="http://schemas.microsoft.com/office/drawing/2014/main" val="1826602256"/>
                    </a:ext>
                  </a:extLst>
                </a:gridCol>
                <a:gridCol w="355601">
                  <a:extLst>
                    <a:ext uri="{9D8B030D-6E8A-4147-A177-3AD203B41FA5}">
                      <a16:colId xmlns:a16="http://schemas.microsoft.com/office/drawing/2014/main" val="1215738412"/>
                    </a:ext>
                  </a:extLst>
                </a:gridCol>
                <a:gridCol w="355601">
                  <a:extLst>
                    <a:ext uri="{9D8B030D-6E8A-4147-A177-3AD203B41FA5}">
                      <a16:colId xmlns:a16="http://schemas.microsoft.com/office/drawing/2014/main" val="2225278911"/>
                    </a:ext>
                  </a:extLst>
                </a:gridCol>
                <a:gridCol w="355601">
                  <a:extLst>
                    <a:ext uri="{9D8B030D-6E8A-4147-A177-3AD203B41FA5}">
                      <a16:colId xmlns:a16="http://schemas.microsoft.com/office/drawing/2014/main" val="1605220805"/>
                    </a:ext>
                  </a:extLst>
                </a:gridCol>
                <a:gridCol w="355601">
                  <a:extLst>
                    <a:ext uri="{9D8B030D-6E8A-4147-A177-3AD203B41FA5}">
                      <a16:colId xmlns:a16="http://schemas.microsoft.com/office/drawing/2014/main" val="284153244"/>
                    </a:ext>
                  </a:extLst>
                </a:gridCol>
                <a:gridCol w="369883">
                  <a:extLst>
                    <a:ext uri="{9D8B030D-6E8A-4147-A177-3AD203B41FA5}">
                      <a16:colId xmlns:a16="http://schemas.microsoft.com/office/drawing/2014/main" val="2171088272"/>
                    </a:ext>
                  </a:extLst>
                </a:gridCol>
                <a:gridCol w="341308">
                  <a:extLst>
                    <a:ext uri="{9D8B030D-6E8A-4147-A177-3AD203B41FA5}">
                      <a16:colId xmlns:a16="http://schemas.microsoft.com/office/drawing/2014/main" val="1688372699"/>
                    </a:ext>
                  </a:extLst>
                </a:gridCol>
                <a:gridCol w="355601">
                  <a:extLst>
                    <a:ext uri="{9D8B030D-6E8A-4147-A177-3AD203B41FA5}">
                      <a16:colId xmlns:a16="http://schemas.microsoft.com/office/drawing/2014/main" val="2194902733"/>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811911202"/>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773330027"/>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043015692"/>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634589107"/>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590899255"/>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47129272"/>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93417989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694613772"/>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267538802"/>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937267539"/>
                  </a:ext>
                </a:extLst>
              </a:tr>
            </a:tbl>
          </a:graphicData>
        </a:graphic>
      </p:graphicFrame>
      <p:graphicFrame>
        <p:nvGraphicFramePr>
          <p:cNvPr id="3" name="Group 127">
            <a:extLst>
              <a:ext uri="{FF2B5EF4-FFF2-40B4-BE49-F238E27FC236}">
                <a16:creationId xmlns:a16="http://schemas.microsoft.com/office/drawing/2014/main" id="{CB1E88A0-AECC-4EC5-88FE-BB416A92A347}"/>
              </a:ext>
            </a:extLst>
          </p:cNvPr>
          <p:cNvGraphicFramePr>
            <a:graphicFrameLocks noGrp="1"/>
          </p:cNvGraphicFramePr>
          <p:nvPr/>
        </p:nvGraphicFramePr>
        <p:xfrm>
          <a:off x="6248396" y="2286000"/>
          <a:ext cx="3581386" cy="3429017"/>
        </p:xfrm>
        <a:graphic>
          <a:graphicData uri="http://schemas.openxmlformats.org/drawingml/2006/table">
            <a:tbl>
              <a:tblPr>
                <a:effectLst/>
              </a:tblPr>
              <a:tblGrid>
                <a:gridCol w="358773">
                  <a:extLst>
                    <a:ext uri="{9D8B030D-6E8A-4147-A177-3AD203B41FA5}">
                      <a16:colId xmlns:a16="http://schemas.microsoft.com/office/drawing/2014/main" val="4039012124"/>
                    </a:ext>
                  </a:extLst>
                </a:gridCol>
                <a:gridCol w="358773">
                  <a:extLst>
                    <a:ext uri="{9D8B030D-6E8A-4147-A177-3AD203B41FA5}">
                      <a16:colId xmlns:a16="http://schemas.microsoft.com/office/drawing/2014/main" val="3318531711"/>
                    </a:ext>
                  </a:extLst>
                </a:gridCol>
                <a:gridCol w="355601">
                  <a:extLst>
                    <a:ext uri="{9D8B030D-6E8A-4147-A177-3AD203B41FA5}">
                      <a16:colId xmlns:a16="http://schemas.microsoft.com/office/drawing/2014/main" val="2705379703"/>
                    </a:ext>
                  </a:extLst>
                </a:gridCol>
                <a:gridCol w="358773">
                  <a:extLst>
                    <a:ext uri="{9D8B030D-6E8A-4147-A177-3AD203B41FA5}">
                      <a16:colId xmlns:a16="http://schemas.microsoft.com/office/drawing/2014/main" val="2668553579"/>
                    </a:ext>
                  </a:extLst>
                </a:gridCol>
                <a:gridCol w="358773">
                  <a:extLst>
                    <a:ext uri="{9D8B030D-6E8A-4147-A177-3AD203B41FA5}">
                      <a16:colId xmlns:a16="http://schemas.microsoft.com/office/drawing/2014/main" val="2437308001"/>
                    </a:ext>
                  </a:extLst>
                </a:gridCol>
                <a:gridCol w="358773">
                  <a:extLst>
                    <a:ext uri="{9D8B030D-6E8A-4147-A177-3AD203B41FA5}">
                      <a16:colId xmlns:a16="http://schemas.microsoft.com/office/drawing/2014/main" val="3112147774"/>
                    </a:ext>
                  </a:extLst>
                </a:gridCol>
                <a:gridCol w="358773">
                  <a:extLst>
                    <a:ext uri="{9D8B030D-6E8A-4147-A177-3AD203B41FA5}">
                      <a16:colId xmlns:a16="http://schemas.microsoft.com/office/drawing/2014/main" val="2928053398"/>
                    </a:ext>
                  </a:extLst>
                </a:gridCol>
                <a:gridCol w="355601">
                  <a:extLst>
                    <a:ext uri="{9D8B030D-6E8A-4147-A177-3AD203B41FA5}">
                      <a16:colId xmlns:a16="http://schemas.microsoft.com/office/drawing/2014/main" val="2556261103"/>
                    </a:ext>
                  </a:extLst>
                </a:gridCol>
                <a:gridCol w="358773">
                  <a:extLst>
                    <a:ext uri="{9D8B030D-6E8A-4147-A177-3AD203B41FA5}">
                      <a16:colId xmlns:a16="http://schemas.microsoft.com/office/drawing/2014/main" val="1957775102"/>
                    </a:ext>
                  </a:extLst>
                </a:gridCol>
                <a:gridCol w="358773">
                  <a:extLst>
                    <a:ext uri="{9D8B030D-6E8A-4147-A177-3AD203B41FA5}">
                      <a16:colId xmlns:a16="http://schemas.microsoft.com/office/drawing/2014/main" val="3923599809"/>
                    </a:ext>
                  </a:extLst>
                </a:gridCol>
              </a:tblGrid>
              <a:tr h="32861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73763"/>
                  </a:ext>
                </a:extLst>
              </a:tr>
              <a:tr h="36036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0610258"/>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0295474"/>
                  </a:ext>
                </a:extLst>
              </a:tr>
              <a:tr h="357192">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7742068"/>
                  </a:ext>
                </a:extLst>
              </a:tr>
              <a:tr h="33813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6824447"/>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083121"/>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7921795"/>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8959107"/>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204557"/>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326014"/>
                  </a:ext>
                </a:extLst>
              </a:tr>
            </a:tbl>
          </a:graphicData>
        </a:graphic>
      </p:graphicFrame>
      <p:sp>
        <p:nvSpPr>
          <p:cNvPr id="4" name="Rectangle 251">
            <a:extLst>
              <a:ext uri="{FF2B5EF4-FFF2-40B4-BE49-F238E27FC236}">
                <a16:creationId xmlns:a16="http://schemas.microsoft.com/office/drawing/2014/main" id="{688B9CB6-975D-4025-AB26-20214F1F3290}"/>
              </a:ext>
            </a:extLst>
          </p:cNvPr>
          <p:cNvSpPr/>
          <p:nvPr/>
        </p:nvSpPr>
        <p:spPr>
          <a:xfrm>
            <a:off x="7696203" y="2590796"/>
            <a:ext cx="381003" cy="381003"/>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5" name="Group 252">
            <a:extLst>
              <a:ext uri="{FF2B5EF4-FFF2-40B4-BE49-F238E27FC236}">
                <a16:creationId xmlns:a16="http://schemas.microsoft.com/office/drawing/2014/main" id="{F33B0663-56D4-4BFB-9EE2-EAF78DBC9DF7}"/>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3939787967"/>
                    </a:ext>
                  </a:extLst>
                </a:gridCol>
                <a:gridCol w="355601">
                  <a:extLst>
                    <a:ext uri="{9D8B030D-6E8A-4147-A177-3AD203B41FA5}">
                      <a16:colId xmlns:a16="http://schemas.microsoft.com/office/drawing/2014/main" val="1531939251"/>
                    </a:ext>
                  </a:extLst>
                </a:gridCol>
                <a:gridCol w="355601">
                  <a:extLst>
                    <a:ext uri="{9D8B030D-6E8A-4147-A177-3AD203B41FA5}">
                      <a16:colId xmlns:a16="http://schemas.microsoft.com/office/drawing/2014/main" val="1084016140"/>
                    </a:ext>
                  </a:extLst>
                </a:gridCol>
                <a:gridCol w="355601">
                  <a:extLst>
                    <a:ext uri="{9D8B030D-6E8A-4147-A177-3AD203B41FA5}">
                      <a16:colId xmlns:a16="http://schemas.microsoft.com/office/drawing/2014/main" val="2777927353"/>
                    </a:ext>
                  </a:extLst>
                </a:gridCol>
                <a:gridCol w="355601">
                  <a:extLst>
                    <a:ext uri="{9D8B030D-6E8A-4147-A177-3AD203B41FA5}">
                      <a16:colId xmlns:a16="http://schemas.microsoft.com/office/drawing/2014/main" val="2482632783"/>
                    </a:ext>
                  </a:extLst>
                </a:gridCol>
                <a:gridCol w="355601">
                  <a:extLst>
                    <a:ext uri="{9D8B030D-6E8A-4147-A177-3AD203B41FA5}">
                      <a16:colId xmlns:a16="http://schemas.microsoft.com/office/drawing/2014/main" val="2410813265"/>
                    </a:ext>
                  </a:extLst>
                </a:gridCol>
                <a:gridCol w="355601">
                  <a:extLst>
                    <a:ext uri="{9D8B030D-6E8A-4147-A177-3AD203B41FA5}">
                      <a16:colId xmlns:a16="http://schemas.microsoft.com/office/drawing/2014/main" val="947885010"/>
                    </a:ext>
                  </a:extLst>
                </a:gridCol>
                <a:gridCol w="369883">
                  <a:extLst>
                    <a:ext uri="{9D8B030D-6E8A-4147-A177-3AD203B41FA5}">
                      <a16:colId xmlns:a16="http://schemas.microsoft.com/office/drawing/2014/main" val="1836982897"/>
                    </a:ext>
                  </a:extLst>
                </a:gridCol>
                <a:gridCol w="341308">
                  <a:extLst>
                    <a:ext uri="{9D8B030D-6E8A-4147-A177-3AD203B41FA5}">
                      <a16:colId xmlns:a16="http://schemas.microsoft.com/office/drawing/2014/main" val="3837867864"/>
                    </a:ext>
                  </a:extLst>
                </a:gridCol>
                <a:gridCol w="355601">
                  <a:extLst>
                    <a:ext uri="{9D8B030D-6E8A-4147-A177-3AD203B41FA5}">
                      <a16:colId xmlns:a16="http://schemas.microsoft.com/office/drawing/2014/main" val="3557295564"/>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305822622"/>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892366322"/>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216854781"/>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275995665"/>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879552024"/>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83695198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005977116"/>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211560689"/>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014850939"/>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882461321"/>
                  </a:ext>
                </a:extLst>
              </a:tr>
            </a:tbl>
          </a:graphicData>
        </a:graphic>
      </p:graphicFrame>
      <p:sp>
        <p:nvSpPr>
          <p:cNvPr id="6" name="Rectangle 375">
            <a:extLst>
              <a:ext uri="{FF2B5EF4-FFF2-40B4-BE49-F238E27FC236}">
                <a16:creationId xmlns:a16="http://schemas.microsoft.com/office/drawing/2014/main" id="{F377C635-0EE9-4BE8-93C4-8B1B0DB86491}"/>
              </a:ext>
            </a:extLst>
          </p:cNvPr>
          <p:cNvSpPr/>
          <p:nvPr/>
        </p:nvSpPr>
        <p:spPr>
          <a:xfrm>
            <a:off x="3276596" y="2286000"/>
            <a:ext cx="1066803" cy="990596"/>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7" name="Object 381">
            <a:extLst>
              <a:ext uri="{FF2B5EF4-FFF2-40B4-BE49-F238E27FC236}">
                <a16:creationId xmlns:a16="http://schemas.microsoft.com/office/drawing/2014/main" id="{745B152B-5736-444D-A7C9-9CFEAE80C9FD}"/>
              </a:ext>
            </a:extLst>
          </p:cNvPr>
          <p:cNvGraphicFramePr/>
          <p:nvPr/>
        </p:nvGraphicFramePr>
        <p:xfrm>
          <a:off x="7232647" y="1238253"/>
          <a:ext cx="1509710" cy="935038"/>
        </p:xfrm>
        <a:graphic>
          <a:graphicData uri="http://schemas.openxmlformats.org/presentationml/2006/ole">
            <mc:AlternateContent xmlns:mc="http://schemas.openxmlformats.org/markup-compatibility/2006">
              <mc:Choice xmlns:v="urn:schemas-microsoft-com:vml" Requires="v">
                <p:oleObj spid="_x0000_s5134" r:id="rId4" imgW="7924800" imgH="4876800" progId="">
                  <p:embed/>
                </p:oleObj>
              </mc:Choice>
              <mc:Fallback>
                <p:oleObj r:id="rId4" imgW="7924800" imgH="4876800" progId="">
                  <p:embed/>
                  <p:pic>
                    <p:nvPicPr>
                      <p:cNvPr id="0" name=""/>
                      <p:cNvPicPr/>
                      <p:nvPr/>
                    </p:nvPicPr>
                    <p:blipFill>
                      <a:blip r:embed="rId5"/>
                      <a:stretch>
                        <a:fillRect/>
                      </a:stretch>
                    </p:blipFill>
                    <p:spPr>
                      <a:xfrm>
                        <a:off x="7232647" y="1238253"/>
                        <a:ext cx="1509710" cy="935038"/>
                      </a:xfrm>
                      <a:prstGeom prst="rect">
                        <a:avLst/>
                      </a:prstGeom>
                      <a:noFill/>
                      <a:ln cap="flat">
                        <a:noFill/>
                      </a:ln>
                    </p:spPr>
                  </p:pic>
                </p:oleObj>
              </mc:Fallback>
            </mc:AlternateContent>
          </a:graphicData>
        </a:graphic>
      </p:graphicFrame>
      <p:graphicFrame>
        <p:nvGraphicFramePr>
          <p:cNvPr id="8" name="Object 3">
            <a:extLst>
              <a:ext uri="{FF2B5EF4-FFF2-40B4-BE49-F238E27FC236}">
                <a16:creationId xmlns:a16="http://schemas.microsoft.com/office/drawing/2014/main" id="{C412A8D9-FF1F-461B-95A1-4B6F9B0A582E}"/>
              </a:ext>
            </a:extLst>
          </p:cNvPr>
          <p:cNvGraphicFramePr/>
          <p:nvPr/>
        </p:nvGraphicFramePr>
        <p:xfrm>
          <a:off x="3203572" y="1295403"/>
          <a:ext cx="1452560" cy="936629"/>
        </p:xfrm>
        <a:graphic>
          <a:graphicData uri="http://schemas.openxmlformats.org/presentationml/2006/ole">
            <mc:AlternateContent xmlns:mc="http://schemas.openxmlformats.org/markup-compatibility/2006">
              <mc:Choice xmlns:v="urn:schemas-microsoft-com:vml" Requires="v">
                <p:oleObj spid="_x0000_s5135" r:id="rId6" imgW="7620000" imgH="4876800" progId="">
                  <p:embed/>
                </p:oleObj>
              </mc:Choice>
              <mc:Fallback>
                <p:oleObj r:id="rId6" imgW="7620000" imgH="4876800" progId="">
                  <p:embed/>
                  <p:pic>
                    <p:nvPicPr>
                      <p:cNvPr id="0" name=""/>
                      <p:cNvPicPr/>
                      <p:nvPr/>
                    </p:nvPicPr>
                    <p:blipFill>
                      <a:blip r:embed="rId7"/>
                      <a:stretch>
                        <a:fillRect/>
                      </a:stretch>
                    </p:blipFill>
                    <p:spPr>
                      <a:xfrm>
                        <a:off x="3203572" y="1295403"/>
                        <a:ext cx="1452560" cy="936629"/>
                      </a:xfrm>
                      <a:prstGeom prst="rect">
                        <a:avLst/>
                      </a:prstGeom>
                      <a:noFill/>
                      <a:ln cap="flat">
                        <a:noFill/>
                      </a:ln>
                    </p:spPr>
                  </p:pic>
                </p:oleObj>
              </mc:Fallback>
            </mc:AlternateContent>
          </a:graphicData>
        </a:graphic>
      </p:graphicFrame>
      <p:sp>
        <p:nvSpPr>
          <p:cNvPr id="9" name="Rectangle 16">
            <a:extLst>
              <a:ext uri="{FF2B5EF4-FFF2-40B4-BE49-F238E27FC236}">
                <a16:creationId xmlns:a16="http://schemas.microsoft.com/office/drawing/2014/main" id="{EA337BCF-E5F9-43C8-A140-EFEAD11A569D}"/>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000000"/>
                </a:solidFill>
                <a:uFillTx/>
                <a:latin typeface="Calibri" pitchFamily="34"/>
                <a:cs typeface="Arial" pitchFamily="34"/>
              </a:rPr>
              <a:t>Image filtering</a:t>
            </a:r>
          </a:p>
        </p:txBody>
      </p:sp>
      <p:grpSp>
        <p:nvGrpSpPr>
          <p:cNvPr id="10" name="Group 4">
            <a:extLst>
              <a:ext uri="{FF2B5EF4-FFF2-40B4-BE49-F238E27FC236}">
                <a16:creationId xmlns:a16="http://schemas.microsoft.com/office/drawing/2014/main" id="{9D66778A-AAC3-4EDF-BE47-28511168DAA5}"/>
              </a:ext>
            </a:extLst>
          </p:cNvPr>
          <p:cNvGrpSpPr/>
          <p:nvPr/>
        </p:nvGrpSpPr>
        <p:grpSpPr>
          <a:xfrm>
            <a:off x="9067803" y="304796"/>
            <a:ext cx="1143000" cy="973142"/>
            <a:chOff x="9067803" y="304796"/>
            <a:chExt cx="1143000" cy="973142"/>
          </a:xfrm>
        </p:grpSpPr>
        <p:grpSp>
          <p:nvGrpSpPr>
            <p:cNvPr id="11" name="Group 5">
              <a:extLst>
                <a:ext uri="{FF2B5EF4-FFF2-40B4-BE49-F238E27FC236}">
                  <a16:creationId xmlns:a16="http://schemas.microsoft.com/office/drawing/2014/main" id="{38ABEC9E-A303-404F-8026-9C5C26511696}"/>
                </a:ext>
              </a:extLst>
            </p:cNvPr>
            <p:cNvGrpSpPr/>
            <p:nvPr/>
          </p:nvGrpSpPr>
          <p:grpSpPr>
            <a:xfrm>
              <a:off x="9291931" y="304796"/>
              <a:ext cx="918872" cy="973142"/>
              <a:chOff x="9291931" y="304796"/>
              <a:chExt cx="918872" cy="973142"/>
            </a:xfrm>
          </p:grpSpPr>
          <p:sp>
            <p:nvSpPr>
              <p:cNvPr id="12" name="Rectangle 6">
                <a:extLst>
                  <a:ext uri="{FF2B5EF4-FFF2-40B4-BE49-F238E27FC236}">
                    <a16:creationId xmlns:a16="http://schemas.microsoft.com/office/drawing/2014/main" id="{3EF35F3A-D2DD-4A31-9F62-B93E7A83415E}"/>
                  </a:ext>
                </a:extLst>
              </p:cNvPr>
              <p:cNvSpPr/>
              <p:nvPr/>
            </p:nvSpPr>
            <p:spPr>
              <a:xfrm>
                <a:off x="9904506"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3" name="Rectangle 7">
                <a:extLst>
                  <a:ext uri="{FF2B5EF4-FFF2-40B4-BE49-F238E27FC236}">
                    <a16:creationId xmlns:a16="http://schemas.microsoft.com/office/drawing/2014/main" id="{AD858FAE-6F5E-4FB0-AB7C-904B8C74B68D}"/>
                  </a:ext>
                </a:extLst>
              </p:cNvPr>
              <p:cNvSpPr/>
              <p:nvPr/>
            </p:nvSpPr>
            <p:spPr>
              <a:xfrm>
                <a:off x="9598219"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4" name="Rectangle 8">
                <a:extLst>
                  <a:ext uri="{FF2B5EF4-FFF2-40B4-BE49-F238E27FC236}">
                    <a16:creationId xmlns:a16="http://schemas.microsoft.com/office/drawing/2014/main" id="{D69B1645-F66E-42AD-92C8-1D0D9F3681A9}"/>
                  </a:ext>
                </a:extLst>
              </p:cNvPr>
              <p:cNvSpPr/>
              <p:nvPr/>
            </p:nvSpPr>
            <p:spPr>
              <a:xfrm>
                <a:off x="9291931"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5" name="Rectangle 9">
                <a:extLst>
                  <a:ext uri="{FF2B5EF4-FFF2-40B4-BE49-F238E27FC236}">
                    <a16:creationId xmlns:a16="http://schemas.microsoft.com/office/drawing/2014/main" id="{7670FEB6-5084-44B0-A10F-DEA7AB63BAD8}"/>
                  </a:ext>
                </a:extLst>
              </p:cNvPr>
              <p:cNvSpPr/>
              <p:nvPr/>
            </p:nvSpPr>
            <p:spPr>
              <a:xfrm>
                <a:off x="9904506"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6" name="Rectangle 10">
                <a:extLst>
                  <a:ext uri="{FF2B5EF4-FFF2-40B4-BE49-F238E27FC236}">
                    <a16:creationId xmlns:a16="http://schemas.microsoft.com/office/drawing/2014/main" id="{DD31CA5A-CDC6-47A4-B763-C54B3CE8631A}"/>
                  </a:ext>
                </a:extLst>
              </p:cNvPr>
              <p:cNvSpPr/>
              <p:nvPr/>
            </p:nvSpPr>
            <p:spPr>
              <a:xfrm>
                <a:off x="9598219"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7" name="Rectangle 11">
                <a:extLst>
                  <a:ext uri="{FF2B5EF4-FFF2-40B4-BE49-F238E27FC236}">
                    <a16:creationId xmlns:a16="http://schemas.microsoft.com/office/drawing/2014/main" id="{F479E860-F91B-4CD0-A38F-6379D1F798A8}"/>
                  </a:ext>
                </a:extLst>
              </p:cNvPr>
              <p:cNvSpPr/>
              <p:nvPr/>
            </p:nvSpPr>
            <p:spPr>
              <a:xfrm>
                <a:off x="9291931"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8" name="Rectangle 12">
                <a:extLst>
                  <a:ext uri="{FF2B5EF4-FFF2-40B4-BE49-F238E27FC236}">
                    <a16:creationId xmlns:a16="http://schemas.microsoft.com/office/drawing/2014/main" id="{751BC68A-6F21-4F1A-AF22-DCEEF6702039}"/>
                  </a:ext>
                </a:extLst>
              </p:cNvPr>
              <p:cNvSpPr/>
              <p:nvPr/>
            </p:nvSpPr>
            <p:spPr>
              <a:xfrm>
                <a:off x="9904506"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9" name="Rectangle 13">
                <a:extLst>
                  <a:ext uri="{FF2B5EF4-FFF2-40B4-BE49-F238E27FC236}">
                    <a16:creationId xmlns:a16="http://schemas.microsoft.com/office/drawing/2014/main" id="{57E2BC57-D90D-4C0D-8821-91DC1F490F70}"/>
                  </a:ext>
                </a:extLst>
              </p:cNvPr>
              <p:cNvSpPr/>
              <p:nvPr/>
            </p:nvSpPr>
            <p:spPr>
              <a:xfrm>
                <a:off x="9598219"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0" name="Rectangle 14">
                <a:extLst>
                  <a:ext uri="{FF2B5EF4-FFF2-40B4-BE49-F238E27FC236}">
                    <a16:creationId xmlns:a16="http://schemas.microsoft.com/office/drawing/2014/main" id="{870765E9-94C4-4679-87D3-DCE08CDAD64E}"/>
                  </a:ext>
                </a:extLst>
              </p:cNvPr>
              <p:cNvSpPr/>
              <p:nvPr/>
            </p:nvSpPr>
            <p:spPr>
              <a:xfrm>
                <a:off x="9291931"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1" name="Line 15">
                <a:extLst>
                  <a:ext uri="{FF2B5EF4-FFF2-40B4-BE49-F238E27FC236}">
                    <a16:creationId xmlns:a16="http://schemas.microsoft.com/office/drawing/2014/main" id="{F3D791AE-DF3A-433A-B8C5-FCC426B665E9}"/>
                  </a:ext>
                </a:extLst>
              </p:cNvPr>
              <p:cNvSpPr/>
              <p:nvPr/>
            </p:nvSpPr>
            <p:spPr>
              <a:xfrm>
                <a:off x="9291931" y="304796"/>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2" name="Line 16">
                <a:extLst>
                  <a:ext uri="{FF2B5EF4-FFF2-40B4-BE49-F238E27FC236}">
                    <a16:creationId xmlns:a16="http://schemas.microsoft.com/office/drawing/2014/main" id="{79028D13-83EB-4A2C-B36C-45EA79D31367}"/>
                  </a:ext>
                </a:extLst>
              </p:cNvPr>
              <p:cNvSpPr/>
              <p:nvPr/>
            </p:nvSpPr>
            <p:spPr>
              <a:xfrm>
                <a:off x="9291931" y="629463"/>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3" name="Line 17">
                <a:extLst>
                  <a:ext uri="{FF2B5EF4-FFF2-40B4-BE49-F238E27FC236}">
                    <a16:creationId xmlns:a16="http://schemas.microsoft.com/office/drawing/2014/main" id="{59D2313F-236E-41B6-A181-D8D258260E33}"/>
                  </a:ext>
                </a:extLst>
              </p:cNvPr>
              <p:cNvSpPr/>
              <p:nvPr/>
            </p:nvSpPr>
            <p:spPr>
              <a:xfrm>
                <a:off x="9291931" y="953271"/>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4" name="Line 18">
                <a:extLst>
                  <a:ext uri="{FF2B5EF4-FFF2-40B4-BE49-F238E27FC236}">
                    <a16:creationId xmlns:a16="http://schemas.microsoft.com/office/drawing/2014/main" id="{FFFD3980-32B7-4216-BE81-D373A5A5019B}"/>
                  </a:ext>
                </a:extLst>
              </p:cNvPr>
              <p:cNvSpPr/>
              <p:nvPr/>
            </p:nvSpPr>
            <p:spPr>
              <a:xfrm>
                <a:off x="9291931" y="1277938"/>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5" name="Line 19">
                <a:extLst>
                  <a:ext uri="{FF2B5EF4-FFF2-40B4-BE49-F238E27FC236}">
                    <a16:creationId xmlns:a16="http://schemas.microsoft.com/office/drawing/2014/main" id="{D97019A9-9819-41A6-B0F6-5642D2DCC076}"/>
                  </a:ext>
                </a:extLst>
              </p:cNvPr>
              <p:cNvSpPr/>
              <p:nvPr/>
            </p:nvSpPr>
            <p:spPr>
              <a:xfrm>
                <a:off x="9291931"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6" name="Line 20">
                <a:extLst>
                  <a:ext uri="{FF2B5EF4-FFF2-40B4-BE49-F238E27FC236}">
                    <a16:creationId xmlns:a16="http://schemas.microsoft.com/office/drawing/2014/main" id="{9F20B2B7-6BB9-4D69-8608-ACEBFFB259FA}"/>
                  </a:ext>
                </a:extLst>
              </p:cNvPr>
              <p:cNvSpPr/>
              <p:nvPr/>
            </p:nvSpPr>
            <p:spPr>
              <a:xfrm>
                <a:off x="9598219"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7" name="Line 21">
                <a:extLst>
                  <a:ext uri="{FF2B5EF4-FFF2-40B4-BE49-F238E27FC236}">
                    <a16:creationId xmlns:a16="http://schemas.microsoft.com/office/drawing/2014/main" id="{3C61E056-92AE-43E5-B493-D689575FE8BD}"/>
                  </a:ext>
                </a:extLst>
              </p:cNvPr>
              <p:cNvSpPr/>
              <p:nvPr/>
            </p:nvSpPr>
            <p:spPr>
              <a:xfrm>
                <a:off x="9904506"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8" name="Line 22">
                <a:extLst>
                  <a:ext uri="{FF2B5EF4-FFF2-40B4-BE49-F238E27FC236}">
                    <a16:creationId xmlns:a16="http://schemas.microsoft.com/office/drawing/2014/main" id="{7788DAE5-0719-49D8-8C3C-608C2550B6E9}"/>
                  </a:ext>
                </a:extLst>
              </p:cNvPr>
              <p:cNvSpPr/>
              <p:nvPr/>
            </p:nvSpPr>
            <p:spPr>
              <a:xfrm>
                <a:off x="10210803"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pSp>
        <p:pic>
          <p:nvPicPr>
            <p:cNvPr id="29" name="Picture 23" descr="txp_fig">
              <a:extLst>
                <a:ext uri="{FF2B5EF4-FFF2-40B4-BE49-F238E27FC236}">
                  <a16:creationId xmlns:a16="http://schemas.microsoft.com/office/drawing/2014/main" id="{A4F7266A-0B9F-4609-9829-B2646D4E34B5}"/>
                </a:ext>
              </a:extLst>
            </p:cNvPr>
            <p:cNvPicPr>
              <a:picLocks noChangeAspect="1"/>
            </p:cNvPicPr>
            <p:nvPr/>
          </p:nvPicPr>
          <p:blipFill>
            <a:blip r:embed="rId8"/>
            <a:srcRect/>
            <a:stretch>
              <a:fillRect/>
            </a:stretch>
          </p:blipFill>
          <p:spPr>
            <a:xfrm>
              <a:off x="9067803" y="551511"/>
              <a:ext cx="153143" cy="493419"/>
            </a:xfrm>
            <a:prstGeom prst="rect">
              <a:avLst/>
            </a:prstGeom>
            <a:noFill/>
            <a:ln cap="flat">
              <a:noFill/>
            </a:ln>
          </p:spPr>
        </p:pic>
      </p:grpSp>
      <p:graphicFrame>
        <p:nvGraphicFramePr>
          <p:cNvPr id="30" name="Object 26">
            <a:extLst>
              <a:ext uri="{FF2B5EF4-FFF2-40B4-BE49-F238E27FC236}">
                <a16:creationId xmlns:a16="http://schemas.microsoft.com/office/drawing/2014/main" id="{AB424BFE-D335-462E-850D-E9ABB58F7447}"/>
              </a:ext>
            </a:extLst>
          </p:cNvPr>
          <p:cNvGraphicFramePr/>
          <p:nvPr/>
        </p:nvGraphicFramePr>
        <p:xfrm>
          <a:off x="7966079" y="533396"/>
          <a:ext cx="1092195" cy="563563"/>
        </p:xfrm>
        <a:graphic>
          <a:graphicData uri="http://schemas.openxmlformats.org/presentationml/2006/ole">
            <mc:AlternateContent xmlns:mc="http://schemas.openxmlformats.org/markup-compatibility/2006">
              <mc:Choice xmlns:v="urn:schemas-microsoft-com:vml" Requires="v">
                <p:oleObj spid="_x0000_s5136" r:id="rId9" imgW="9448800" imgH="4876800" progId="">
                  <p:embed/>
                </p:oleObj>
              </mc:Choice>
              <mc:Fallback>
                <p:oleObj r:id="rId9" imgW="9448800" imgH="4876800" progId="">
                  <p:embed/>
                  <p:pic>
                    <p:nvPicPr>
                      <p:cNvPr id="0" name=""/>
                      <p:cNvPicPr/>
                      <p:nvPr/>
                    </p:nvPicPr>
                    <p:blipFill>
                      <a:blip r:embed="rId10"/>
                      <a:stretch>
                        <a:fillRect/>
                      </a:stretch>
                    </p:blipFill>
                    <p:spPr>
                      <a:xfrm>
                        <a:off x="7966079" y="533396"/>
                        <a:ext cx="1092195" cy="563563"/>
                      </a:xfrm>
                      <a:prstGeom prst="rect">
                        <a:avLst/>
                      </a:prstGeom>
                      <a:noFill/>
                      <a:ln cap="flat">
                        <a:noFill/>
                      </a:ln>
                    </p:spPr>
                  </p:pic>
                </p:oleObj>
              </mc:Fallback>
            </mc:AlternateContent>
          </a:graphicData>
        </a:graphic>
      </p:graphicFrame>
      <p:sp>
        <p:nvSpPr>
          <p:cNvPr id="31" name="Text Box 376">
            <a:extLst>
              <a:ext uri="{FF2B5EF4-FFF2-40B4-BE49-F238E27FC236}">
                <a16:creationId xmlns:a16="http://schemas.microsoft.com/office/drawing/2014/main" id="{1806CED3-F24A-49EF-A9BA-5E362CEB6C5F}"/>
              </a:ext>
            </a:extLst>
          </p:cNvPr>
          <p:cNvSpPr txBox="1"/>
          <p:nvPr/>
        </p:nvSpPr>
        <p:spPr>
          <a:xfrm>
            <a:off x="9286875" y="6550030"/>
            <a:ext cx="1381128" cy="30797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7F7F7F"/>
                </a:solidFill>
                <a:uFillTx/>
                <a:latin typeface="Arial" pitchFamily="34"/>
                <a:cs typeface="Arial" pitchFamily="34"/>
              </a:rPr>
              <a:t>Credit: S. Seitz</a:t>
            </a:r>
          </a:p>
        </p:txBody>
      </p:sp>
      <p:graphicFrame>
        <p:nvGraphicFramePr>
          <p:cNvPr id="32" name="Object 5">
            <a:extLst>
              <a:ext uri="{FF2B5EF4-FFF2-40B4-BE49-F238E27FC236}">
                <a16:creationId xmlns:a16="http://schemas.microsoft.com/office/drawing/2014/main" id="{3F777899-2EF3-4DFF-AB6A-C958BD475465}"/>
              </a:ext>
            </a:extLst>
          </p:cNvPr>
          <p:cNvGraphicFramePr/>
          <p:nvPr/>
        </p:nvGraphicFramePr>
        <p:xfrm>
          <a:off x="1966910" y="5956301"/>
          <a:ext cx="5027608" cy="874715"/>
        </p:xfrm>
        <a:graphic>
          <a:graphicData uri="http://schemas.openxmlformats.org/presentationml/2006/ole">
            <mc:AlternateContent xmlns:mc="http://schemas.openxmlformats.org/markup-compatibility/2006">
              <mc:Choice xmlns:v="urn:schemas-microsoft-com:vml" Requires="v">
                <p:oleObj spid="_x0000_s5137" r:id="rId11" imgW="49072800" imgH="8534400" progId="">
                  <p:embed/>
                </p:oleObj>
              </mc:Choice>
              <mc:Fallback>
                <p:oleObj r:id="rId11" imgW="49072800" imgH="8534400" progId="">
                  <p:embed/>
                  <p:pic>
                    <p:nvPicPr>
                      <p:cNvPr id="0" name=""/>
                      <p:cNvPicPr/>
                      <p:nvPr/>
                    </p:nvPicPr>
                    <p:blipFill>
                      <a:blip r:embed="rId12"/>
                      <a:stretch>
                        <a:fillRect/>
                      </a:stretch>
                    </p:blipFill>
                    <p:spPr>
                      <a:xfrm>
                        <a:off x="1966910" y="5956301"/>
                        <a:ext cx="5027608" cy="874715"/>
                      </a:xfrm>
                      <a:prstGeom prst="rect">
                        <a:avLst/>
                      </a:prstGeom>
                      <a:noFill/>
                      <a:ln cap="flat">
                        <a:noFill/>
                      </a:ln>
                    </p:spPr>
                  </p:pic>
                </p:oleObj>
              </mc:Fallback>
            </mc:AlternateContent>
          </a:graphicData>
        </a:graphic>
      </p:graphicFrame>
      <mc:AlternateContent xmlns:mc="http://schemas.openxmlformats.org/markup-compatibility/2006" xmlns:a14="http://schemas.microsoft.com/office/drawing/2010/main">
        <mc:Choice Requires="a14">
          <p:sp>
            <p:nvSpPr>
              <p:cNvPr id="33" name="TextBox 34">
                <a:extLst>
                  <a:ext uri="{FF2B5EF4-FFF2-40B4-BE49-F238E27FC236}">
                    <a16:creationId xmlns:a16="http://schemas.microsoft.com/office/drawing/2014/main" id="{C609FDF2-A021-44D4-8840-F63359C96706}"/>
                  </a:ext>
                </a:extLst>
              </p:cNvPr>
              <p:cNvSpPr txBox="1"/>
              <p:nvPr/>
            </p:nvSpPr>
            <p:spPr>
              <a:xfrm>
                <a:off x="7341342" y="5963332"/>
                <a:ext cx="1945532"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0">
                          <a:latin typeface="Cambria Math" panose="02040503050406030204" pitchFamily="18" charset="0"/>
                        </a:rPr>
                        <m:t> =4, </m:t>
                      </m:r>
                      <m:r>
                        <a:rPr lang="en-US" i="1">
                          <a:latin typeface="Cambria Math" panose="02040503050406030204" pitchFamily="18" charset="0"/>
                        </a:rPr>
                        <m:t>𝑛</m:t>
                      </m:r>
                      <m:r>
                        <a:rPr lang="en-US" i="0">
                          <a:latin typeface="Cambria Math" panose="02040503050406030204" pitchFamily="18" charset="0"/>
                        </a:rPr>
                        <m:t> = 1 </m:t>
                      </m:r>
                    </m:oMath>
                  </m:oMathPara>
                </a14:m>
                <a:endParaRPr lang="en-US" sz="20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𝑙</m:t>
                      </m:r>
                      <m:r>
                        <a:rPr lang="en-US" i="0">
                          <a:latin typeface="Cambria Math" panose="02040503050406030204" pitchFamily="18" charset="0"/>
                        </a:rPr>
                        <m:t> = </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−1,0,1</m:t>
                          </m:r>
                        </m:e>
                      </m:d>
                    </m:oMath>
                  </m:oMathPara>
                </a14:m>
                <a:endParaRPr lang="en-US" sz="2000" b="0" i="1" u="none" strike="noStrike" kern="1200" cap="none" spc="0" baseline="0">
                  <a:solidFill>
                    <a:srgbClr val="000000"/>
                  </a:solidFill>
                  <a:uFillTx/>
                  <a:latin typeface="Calibri"/>
                </a:endParaRPr>
              </a:p>
            </p:txBody>
          </p:sp>
        </mc:Choice>
        <mc:Fallback xmlns="">
          <p:sp>
            <p:nvSpPr>
              <p:cNvPr id="33" name="TextBox 34">
                <a:extLst>
                  <a:ext uri="{FF2B5EF4-FFF2-40B4-BE49-F238E27FC236}">
                    <a16:creationId xmlns:a16="http://schemas.microsoft.com/office/drawing/2014/main" id="{C609FDF2-A021-44D4-8840-F63359C96706}"/>
                  </a:ext>
                </a:extLst>
              </p:cNvPr>
              <p:cNvSpPr txBox="1">
                <a:spLocks noRot="1" noChangeAspect="1" noMove="1" noResize="1" noEditPoints="1" noAdjustHandles="1" noChangeArrowheads="1" noChangeShapeType="1" noTextEdit="1"/>
              </p:cNvSpPr>
              <p:nvPr/>
            </p:nvSpPr>
            <p:spPr>
              <a:xfrm>
                <a:off x="7341342" y="5963332"/>
                <a:ext cx="1945532" cy="707882"/>
              </a:xfrm>
              <a:prstGeom prst="rect">
                <a:avLst/>
              </a:prstGeom>
              <a:blipFill>
                <a:blip r:embed="rId13"/>
                <a:stretch>
                  <a:fillRect/>
                </a:stretch>
              </a:blipFill>
              <a:ln cap="flat">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2F12E950-B9A5-4823-8F96-884ED49EE430}"/>
              </a:ext>
            </a:extLst>
          </p:cNvPr>
          <p:cNvGraphicFramePr>
            <a:graphicFrameLocks noGrp="1"/>
          </p:cNvGraphicFramePr>
          <p:nvPr/>
        </p:nvGraphicFramePr>
        <p:xfrm>
          <a:off x="6248396" y="2286000"/>
          <a:ext cx="3581386" cy="3429017"/>
        </p:xfrm>
        <a:graphic>
          <a:graphicData uri="http://schemas.openxmlformats.org/drawingml/2006/table">
            <a:tbl>
              <a:tblPr>
                <a:effectLst/>
              </a:tblPr>
              <a:tblGrid>
                <a:gridCol w="358773">
                  <a:extLst>
                    <a:ext uri="{9D8B030D-6E8A-4147-A177-3AD203B41FA5}">
                      <a16:colId xmlns:a16="http://schemas.microsoft.com/office/drawing/2014/main" val="2374321051"/>
                    </a:ext>
                  </a:extLst>
                </a:gridCol>
                <a:gridCol w="358773">
                  <a:extLst>
                    <a:ext uri="{9D8B030D-6E8A-4147-A177-3AD203B41FA5}">
                      <a16:colId xmlns:a16="http://schemas.microsoft.com/office/drawing/2014/main" val="4126710994"/>
                    </a:ext>
                  </a:extLst>
                </a:gridCol>
                <a:gridCol w="355601">
                  <a:extLst>
                    <a:ext uri="{9D8B030D-6E8A-4147-A177-3AD203B41FA5}">
                      <a16:colId xmlns:a16="http://schemas.microsoft.com/office/drawing/2014/main" val="2480757088"/>
                    </a:ext>
                  </a:extLst>
                </a:gridCol>
                <a:gridCol w="358773">
                  <a:extLst>
                    <a:ext uri="{9D8B030D-6E8A-4147-A177-3AD203B41FA5}">
                      <a16:colId xmlns:a16="http://schemas.microsoft.com/office/drawing/2014/main" val="4260195549"/>
                    </a:ext>
                  </a:extLst>
                </a:gridCol>
                <a:gridCol w="358773">
                  <a:extLst>
                    <a:ext uri="{9D8B030D-6E8A-4147-A177-3AD203B41FA5}">
                      <a16:colId xmlns:a16="http://schemas.microsoft.com/office/drawing/2014/main" val="1046075686"/>
                    </a:ext>
                  </a:extLst>
                </a:gridCol>
                <a:gridCol w="358773">
                  <a:extLst>
                    <a:ext uri="{9D8B030D-6E8A-4147-A177-3AD203B41FA5}">
                      <a16:colId xmlns:a16="http://schemas.microsoft.com/office/drawing/2014/main" val="972110806"/>
                    </a:ext>
                  </a:extLst>
                </a:gridCol>
                <a:gridCol w="358773">
                  <a:extLst>
                    <a:ext uri="{9D8B030D-6E8A-4147-A177-3AD203B41FA5}">
                      <a16:colId xmlns:a16="http://schemas.microsoft.com/office/drawing/2014/main" val="3013218682"/>
                    </a:ext>
                  </a:extLst>
                </a:gridCol>
                <a:gridCol w="355601">
                  <a:extLst>
                    <a:ext uri="{9D8B030D-6E8A-4147-A177-3AD203B41FA5}">
                      <a16:colId xmlns:a16="http://schemas.microsoft.com/office/drawing/2014/main" val="2356083663"/>
                    </a:ext>
                  </a:extLst>
                </a:gridCol>
                <a:gridCol w="358773">
                  <a:extLst>
                    <a:ext uri="{9D8B030D-6E8A-4147-A177-3AD203B41FA5}">
                      <a16:colId xmlns:a16="http://schemas.microsoft.com/office/drawing/2014/main" val="3492357334"/>
                    </a:ext>
                  </a:extLst>
                </a:gridCol>
                <a:gridCol w="358773">
                  <a:extLst>
                    <a:ext uri="{9D8B030D-6E8A-4147-A177-3AD203B41FA5}">
                      <a16:colId xmlns:a16="http://schemas.microsoft.com/office/drawing/2014/main" val="1414831150"/>
                    </a:ext>
                  </a:extLst>
                </a:gridCol>
              </a:tblGrid>
              <a:tr h="32861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1490945"/>
                  </a:ext>
                </a:extLst>
              </a:tr>
              <a:tr h="36036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7157210"/>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2181952"/>
                  </a:ext>
                </a:extLst>
              </a:tr>
              <a:tr h="357192">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820079"/>
                  </a:ext>
                </a:extLst>
              </a:tr>
              <a:tr h="33813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3165830"/>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0785142"/>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259017"/>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149006"/>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903588"/>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237823"/>
                  </a:ext>
                </a:extLst>
              </a:tr>
            </a:tbl>
          </a:graphicData>
        </a:graphic>
      </p:graphicFrame>
      <p:sp>
        <p:nvSpPr>
          <p:cNvPr id="3" name="Rectangle 127">
            <a:extLst>
              <a:ext uri="{FF2B5EF4-FFF2-40B4-BE49-F238E27FC236}">
                <a16:creationId xmlns:a16="http://schemas.microsoft.com/office/drawing/2014/main" id="{2C45D5B4-2FF8-4D52-B104-47E572FF9FDB}"/>
              </a:ext>
            </a:extLst>
          </p:cNvPr>
          <p:cNvSpPr/>
          <p:nvPr/>
        </p:nvSpPr>
        <p:spPr>
          <a:xfrm>
            <a:off x="8001000" y="2590796"/>
            <a:ext cx="381003" cy="381003"/>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4" name="Group 128">
            <a:extLst>
              <a:ext uri="{FF2B5EF4-FFF2-40B4-BE49-F238E27FC236}">
                <a16:creationId xmlns:a16="http://schemas.microsoft.com/office/drawing/2014/main" id="{4BA1BDC9-2BC5-4B6A-A1B4-7B2EB5FE5217}"/>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797539910"/>
                    </a:ext>
                  </a:extLst>
                </a:gridCol>
                <a:gridCol w="355601">
                  <a:extLst>
                    <a:ext uri="{9D8B030D-6E8A-4147-A177-3AD203B41FA5}">
                      <a16:colId xmlns:a16="http://schemas.microsoft.com/office/drawing/2014/main" val="1992770519"/>
                    </a:ext>
                  </a:extLst>
                </a:gridCol>
                <a:gridCol w="355601">
                  <a:extLst>
                    <a:ext uri="{9D8B030D-6E8A-4147-A177-3AD203B41FA5}">
                      <a16:colId xmlns:a16="http://schemas.microsoft.com/office/drawing/2014/main" val="3255781035"/>
                    </a:ext>
                  </a:extLst>
                </a:gridCol>
                <a:gridCol w="355601">
                  <a:extLst>
                    <a:ext uri="{9D8B030D-6E8A-4147-A177-3AD203B41FA5}">
                      <a16:colId xmlns:a16="http://schemas.microsoft.com/office/drawing/2014/main" val="50967089"/>
                    </a:ext>
                  </a:extLst>
                </a:gridCol>
                <a:gridCol w="355601">
                  <a:extLst>
                    <a:ext uri="{9D8B030D-6E8A-4147-A177-3AD203B41FA5}">
                      <a16:colId xmlns:a16="http://schemas.microsoft.com/office/drawing/2014/main" val="708707914"/>
                    </a:ext>
                  </a:extLst>
                </a:gridCol>
                <a:gridCol w="355601">
                  <a:extLst>
                    <a:ext uri="{9D8B030D-6E8A-4147-A177-3AD203B41FA5}">
                      <a16:colId xmlns:a16="http://schemas.microsoft.com/office/drawing/2014/main" val="2302743073"/>
                    </a:ext>
                  </a:extLst>
                </a:gridCol>
                <a:gridCol w="355601">
                  <a:extLst>
                    <a:ext uri="{9D8B030D-6E8A-4147-A177-3AD203B41FA5}">
                      <a16:colId xmlns:a16="http://schemas.microsoft.com/office/drawing/2014/main" val="3832960710"/>
                    </a:ext>
                  </a:extLst>
                </a:gridCol>
                <a:gridCol w="369883">
                  <a:extLst>
                    <a:ext uri="{9D8B030D-6E8A-4147-A177-3AD203B41FA5}">
                      <a16:colId xmlns:a16="http://schemas.microsoft.com/office/drawing/2014/main" val="2169293749"/>
                    </a:ext>
                  </a:extLst>
                </a:gridCol>
                <a:gridCol w="341308">
                  <a:extLst>
                    <a:ext uri="{9D8B030D-6E8A-4147-A177-3AD203B41FA5}">
                      <a16:colId xmlns:a16="http://schemas.microsoft.com/office/drawing/2014/main" val="895239822"/>
                    </a:ext>
                  </a:extLst>
                </a:gridCol>
                <a:gridCol w="355601">
                  <a:extLst>
                    <a:ext uri="{9D8B030D-6E8A-4147-A177-3AD203B41FA5}">
                      <a16:colId xmlns:a16="http://schemas.microsoft.com/office/drawing/2014/main" val="3677825945"/>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473828376"/>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725841027"/>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64459946"/>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063181489"/>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934138112"/>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77438262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310678398"/>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799633383"/>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291622665"/>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531103198"/>
                  </a:ext>
                </a:extLst>
              </a:tr>
            </a:tbl>
          </a:graphicData>
        </a:graphic>
      </p:graphicFrame>
      <p:sp>
        <p:nvSpPr>
          <p:cNvPr id="5" name="Rectangle 252">
            <a:extLst>
              <a:ext uri="{FF2B5EF4-FFF2-40B4-BE49-F238E27FC236}">
                <a16:creationId xmlns:a16="http://schemas.microsoft.com/office/drawing/2014/main" id="{AC734EDF-B405-42BE-B264-06AA72EC24F6}"/>
              </a:ext>
            </a:extLst>
          </p:cNvPr>
          <p:cNvSpPr/>
          <p:nvPr/>
        </p:nvSpPr>
        <p:spPr>
          <a:xfrm>
            <a:off x="3657600" y="2286000"/>
            <a:ext cx="1066803" cy="990596"/>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6" name="Object 381">
            <a:extLst>
              <a:ext uri="{FF2B5EF4-FFF2-40B4-BE49-F238E27FC236}">
                <a16:creationId xmlns:a16="http://schemas.microsoft.com/office/drawing/2014/main" id="{7062E51F-57A9-45FE-B38D-EA5D6B0ABB23}"/>
              </a:ext>
            </a:extLst>
          </p:cNvPr>
          <p:cNvGraphicFramePr/>
          <p:nvPr/>
        </p:nvGraphicFramePr>
        <p:xfrm>
          <a:off x="7232647" y="1238253"/>
          <a:ext cx="1509710" cy="935038"/>
        </p:xfrm>
        <a:graphic>
          <a:graphicData uri="http://schemas.openxmlformats.org/presentationml/2006/ole">
            <mc:AlternateContent xmlns:mc="http://schemas.openxmlformats.org/markup-compatibility/2006">
              <mc:Choice xmlns:v="urn:schemas-microsoft-com:vml" Requires="v">
                <p:oleObj spid="_x0000_s6158" r:id="rId4" imgW="7924800" imgH="4876800" progId="">
                  <p:embed/>
                </p:oleObj>
              </mc:Choice>
              <mc:Fallback>
                <p:oleObj r:id="rId4" imgW="7924800" imgH="4876800" progId="">
                  <p:embed/>
                  <p:pic>
                    <p:nvPicPr>
                      <p:cNvPr id="0" name=""/>
                      <p:cNvPicPr/>
                      <p:nvPr/>
                    </p:nvPicPr>
                    <p:blipFill>
                      <a:blip r:embed="rId5"/>
                      <a:stretch>
                        <a:fillRect/>
                      </a:stretch>
                    </p:blipFill>
                    <p:spPr>
                      <a:xfrm>
                        <a:off x="7232647" y="1238253"/>
                        <a:ext cx="1509710" cy="935038"/>
                      </a:xfrm>
                      <a:prstGeom prst="rect">
                        <a:avLst/>
                      </a:prstGeom>
                      <a:noFill/>
                      <a:ln cap="flat">
                        <a:noFill/>
                      </a:ln>
                    </p:spPr>
                  </p:pic>
                </p:oleObj>
              </mc:Fallback>
            </mc:AlternateContent>
          </a:graphicData>
        </a:graphic>
      </p:graphicFrame>
      <p:graphicFrame>
        <p:nvGraphicFramePr>
          <p:cNvPr id="7" name="Object 3">
            <a:extLst>
              <a:ext uri="{FF2B5EF4-FFF2-40B4-BE49-F238E27FC236}">
                <a16:creationId xmlns:a16="http://schemas.microsoft.com/office/drawing/2014/main" id="{49E9099F-C098-4D88-86DD-6A37EF49066F}"/>
              </a:ext>
            </a:extLst>
          </p:cNvPr>
          <p:cNvGraphicFramePr/>
          <p:nvPr/>
        </p:nvGraphicFramePr>
        <p:xfrm>
          <a:off x="3203572" y="1295403"/>
          <a:ext cx="1452560" cy="936629"/>
        </p:xfrm>
        <a:graphic>
          <a:graphicData uri="http://schemas.openxmlformats.org/presentationml/2006/ole">
            <mc:AlternateContent xmlns:mc="http://schemas.openxmlformats.org/markup-compatibility/2006">
              <mc:Choice xmlns:v="urn:schemas-microsoft-com:vml" Requires="v">
                <p:oleObj spid="_x0000_s6159" r:id="rId6" imgW="7620000" imgH="4876800" progId="">
                  <p:embed/>
                </p:oleObj>
              </mc:Choice>
              <mc:Fallback>
                <p:oleObj r:id="rId6" imgW="7620000" imgH="4876800" progId="">
                  <p:embed/>
                  <p:pic>
                    <p:nvPicPr>
                      <p:cNvPr id="0" name=""/>
                      <p:cNvPicPr/>
                      <p:nvPr/>
                    </p:nvPicPr>
                    <p:blipFill>
                      <a:blip r:embed="rId7"/>
                      <a:stretch>
                        <a:fillRect/>
                      </a:stretch>
                    </p:blipFill>
                    <p:spPr>
                      <a:xfrm>
                        <a:off x="3203572" y="1295403"/>
                        <a:ext cx="1452560" cy="936629"/>
                      </a:xfrm>
                      <a:prstGeom prst="rect">
                        <a:avLst/>
                      </a:prstGeom>
                      <a:noFill/>
                      <a:ln cap="flat">
                        <a:noFill/>
                      </a:ln>
                    </p:spPr>
                  </p:pic>
                </p:oleObj>
              </mc:Fallback>
            </mc:AlternateContent>
          </a:graphicData>
        </a:graphic>
      </p:graphicFrame>
      <p:sp>
        <p:nvSpPr>
          <p:cNvPr id="8" name="Rectangle 16">
            <a:extLst>
              <a:ext uri="{FF2B5EF4-FFF2-40B4-BE49-F238E27FC236}">
                <a16:creationId xmlns:a16="http://schemas.microsoft.com/office/drawing/2014/main" id="{E6AACC59-C2A6-4AE1-B2CC-0DA650470989}"/>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000000"/>
                </a:solidFill>
                <a:uFillTx/>
                <a:latin typeface="Calibri" pitchFamily="34"/>
                <a:cs typeface="Arial" pitchFamily="34"/>
              </a:rPr>
              <a:t>Image filtering</a:t>
            </a:r>
          </a:p>
        </p:txBody>
      </p:sp>
      <p:grpSp>
        <p:nvGrpSpPr>
          <p:cNvPr id="9" name="Group 4">
            <a:extLst>
              <a:ext uri="{FF2B5EF4-FFF2-40B4-BE49-F238E27FC236}">
                <a16:creationId xmlns:a16="http://schemas.microsoft.com/office/drawing/2014/main" id="{4D24E39F-ABB6-4ED0-83C9-BC6B95E6D1AE}"/>
              </a:ext>
            </a:extLst>
          </p:cNvPr>
          <p:cNvGrpSpPr/>
          <p:nvPr/>
        </p:nvGrpSpPr>
        <p:grpSpPr>
          <a:xfrm>
            <a:off x="9067803" y="304796"/>
            <a:ext cx="1143000" cy="973142"/>
            <a:chOff x="9067803" y="304796"/>
            <a:chExt cx="1143000" cy="973142"/>
          </a:xfrm>
        </p:grpSpPr>
        <p:grpSp>
          <p:nvGrpSpPr>
            <p:cNvPr id="10" name="Group 5">
              <a:extLst>
                <a:ext uri="{FF2B5EF4-FFF2-40B4-BE49-F238E27FC236}">
                  <a16:creationId xmlns:a16="http://schemas.microsoft.com/office/drawing/2014/main" id="{CA9A6865-7B95-4AA6-A9EF-B44512515011}"/>
                </a:ext>
              </a:extLst>
            </p:cNvPr>
            <p:cNvGrpSpPr/>
            <p:nvPr/>
          </p:nvGrpSpPr>
          <p:grpSpPr>
            <a:xfrm>
              <a:off x="9291931" y="304796"/>
              <a:ext cx="918872" cy="973142"/>
              <a:chOff x="9291931" y="304796"/>
              <a:chExt cx="918872" cy="973142"/>
            </a:xfrm>
          </p:grpSpPr>
          <p:sp>
            <p:nvSpPr>
              <p:cNvPr id="11" name="Rectangle 6">
                <a:extLst>
                  <a:ext uri="{FF2B5EF4-FFF2-40B4-BE49-F238E27FC236}">
                    <a16:creationId xmlns:a16="http://schemas.microsoft.com/office/drawing/2014/main" id="{6EEC906C-70B8-4036-B9F3-B025077B4FB0}"/>
                  </a:ext>
                </a:extLst>
              </p:cNvPr>
              <p:cNvSpPr/>
              <p:nvPr/>
            </p:nvSpPr>
            <p:spPr>
              <a:xfrm>
                <a:off x="9904506"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2" name="Rectangle 7">
                <a:extLst>
                  <a:ext uri="{FF2B5EF4-FFF2-40B4-BE49-F238E27FC236}">
                    <a16:creationId xmlns:a16="http://schemas.microsoft.com/office/drawing/2014/main" id="{0275EF66-25FB-464B-AFDA-3AAF23BDF190}"/>
                  </a:ext>
                </a:extLst>
              </p:cNvPr>
              <p:cNvSpPr/>
              <p:nvPr/>
            </p:nvSpPr>
            <p:spPr>
              <a:xfrm>
                <a:off x="9598219"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3" name="Rectangle 8">
                <a:extLst>
                  <a:ext uri="{FF2B5EF4-FFF2-40B4-BE49-F238E27FC236}">
                    <a16:creationId xmlns:a16="http://schemas.microsoft.com/office/drawing/2014/main" id="{83F16095-3AB3-457C-93AA-FB4F82AF0966}"/>
                  </a:ext>
                </a:extLst>
              </p:cNvPr>
              <p:cNvSpPr/>
              <p:nvPr/>
            </p:nvSpPr>
            <p:spPr>
              <a:xfrm>
                <a:off x="9291931"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4" name="Rectangle 9">
                <a:extLst>
                  <a:ext uri="{FF2B5EF4-FFF2-40B4-BE49-F238E27FC236}">
                    <a16:creationId xmlns:a16="http://schemas.microsoft.com/office/drawing/2014/main" id="{D910EEC0-0F15-4F44-98CE-E3E1F1B0FFA7}"/>
                  </a:ext>
                </a:extLst>
              </p:cNvPr>
              <p:cNvSpPr/>
              <p:nvPr/>
            </p:nvSpPr>
            <p:spPr>
              <a:xfrm>
                <a:off x="9904506"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5" name="Rectangle 10">
                <a:extLst>
                  <a:ext uri="{FF2B5EF4-FFF2-40B4-BE49-F238E27FC236}">
                    <a16:creationId xmlns:a16="http://schemas.microsoft.com/office/drawing/2014/main" id="{C96C944C-7E5F-478C-9D71-0AC99EF76A11}"/>
                  </a:ext>
                </a:extLst>
              </p:cNvPr>
              <p:cNvSpPr/>
              <p:nvPr/>
            </p:nvSpPr>
            <p:spPr>
              <a:xfrm>
                <a:off x="9598219"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6" name="Rectangle 11">
                <a:extLst>
                  <a:ext uri="{FF2B5EF4-FFF2-40B4-BE49-F238E27FC236}">
                    <a16:creationId xmlns:a16="http://schemas.microsoft.com/office/drawing/2014/main" id="{D7EF1038-DA18-427D-9C94-977FF145640D}"/>
                  </a:ext>
                </a:extLst>
              </p:cNvPr>
              <p:cNvSpPr/>
              <p:nvPr/>
            </p:nvSpPr>
            <p:spPr>
              <a:xfrm>
                <a:off x="9291931"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7" name="Rectangle 12">
                <a:extLst>
                  <a:ext uri="{FF2B5EF4-FFF2-40B4-BE49-F238E27FC236}">
                    <a16:creationId xmlns:a16="http://schemas.microsoft.com/office/drawing/2014/main" id="{8755F403-B27D-482E-A57E-A64A532A69A5}"/>
                  </a:ext>
                </a:extLst>
              </p:cNvPr>
              <p:cNvSpPr/>
              <p:nvPr/>
            </p:nvSpPr>
            <p:spPr>
              <a:xfrm>
                <a:off x="9904506"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8" name="Rectangle 13">
                <a:extLst>
                  <a:ext uri="{FF2B5EF4-FFF2-40B4-BE49-F238E27FC236}">
                    <a16:creationId xmlns:a16="http://schemas.microsoft.com/office/drawing/2014/main" id="{F3327518-3E6A-49D8-AD31-6B170AA89DD1}"/>
                  </a:ext>
                </a:extLst>
              </p:cNvPr>
              <p:cNvSpPr/>
              <p:nvPr/>
            </p:nvSpPr>
            <p:spPr>
              <a:xfrm>
                <a:off x="9598219"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9" name="Rectangle 14">
                <a:extLst>
                  <a:ext uri="{FF2B5EF4-FFF2-40B4-BE49-F238E27FC236}">
                    <a16:creationId xmlns:a16="http://schemas.microsoft.com/office/drawing/2014/main" id="{51E29010-2833-4963-9712-1B4FE3B58E55}"/>
                  </a:ext>
                </a:extLst>
              </p:cNvPr>
              <p:cNvSpPr/>
              <p:nvPr/>
            </p:nvSpPr>
            <p:spPr>
              <a:xfrm>
                <a:off x="9291931"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0" name="Line 15">
                <a:extLst>
                  <a:ext uri="{FF2B5EF4-FFF2-40B4-BE49-F238E27FC236}">
                    <a16:creationId xmlns:a16="http://schemas.microsoft.com/office/drawing/2014/main" id="{C5BAD6A3-A2D9-4409-8BA5-09FF9F58C4F3}"/>
                  </a:ext>
                </a:extLst>
              </p:cNvPr>
              <p:cNvSpPr/>
              <p:nvPr/>
            </p:nvSpPr>
            <p:spPr>
              <a:xfrm>
                <a:off x="9291931" y="304796"/>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1" name="Line 16">
                <a:extLst>
                  <a:ext uri="{FF2B5EF4-FFF2-40B4-BE49-F238E27FC236}">
                    <a16:creationId xmlns:a16="http://schemas.microsoft.com/office/drawing/2014/main" id="{A65B4B37-C6B0-46EB-AFFC-888D0702EAA2}"/>
                  </a:ext>
                </a:extLst>
              </p:cNvPr>
              <p:cNvSpPr/>
              <p:nvPr/>
            </p:nvSpPr>
            <p:spPr>
              <a:xfrm>
                <a:off x="9291931" y="629463"/>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2" name="Line 17">
                <a:extLst>
                  <a:ext uri="{FF2B5EF4-FFF2-40B4-BE49-F238E27FC236}">
                    <a16:creationId xmlns:a16="http://schemas.microsoft.com/office/drawing/2014/main" id="{0F9890BD-7CC7-4550-9E74-D4DC1406DE93}"/>
                  </a:ext>
                </a:extLst>
              </p:cNvPr>
              <p:cNvSpPr/>
              <p:nvPr/>
            </p:nvSpPr>
            <p:spPr>
              <a:xfrm>
                <a:off x="9291931" y="953271"/>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3" name="Line 18">
                <a:extLst>
                  <a:ext uri="{FF2B5EF4-FFF2-40B4-BE49-F238E27FC236}">
                    <a16:creationId xmlns:a16="http://schemas.microsoft.com/office/drawing/2014/main" id="{80C4289A-5A44-49DE-8AD5-54314702393B}"/>
                  </a:ext>
                </a:extLst>
              </p:cNvPr>
              <p:cNvSpPr/>
              <p:nvPr/>
            </p:nvSpPr>
            <p:spPr>
              <a:xfrm>
                <a:off x="9291931" y="1277938"/>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4" name="Line 19">
                <a:extLst>
                  <a:ext uri="{FF2B5EF4-FFF2-40B4-BE49-F238E27FC236}">
                    <a16:creationId xmlns:a16="http://schemas.microsoft.com/office/drawing/2014/main" id="{64C4BC2F-9220-4E57-AF40-81BEEEF354E0}"/>
                  </a:ext>
                </a:extLst>
              </p:cNvPr>
              <p:cNvSpPr/>
              <p:nvPr/>
            </p:nvSpPr>
            <p:spPr>
              <a:xfrm>
                <a:off x="9291931"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5" name="Line 20">
                <a:extLst>
                  <a:ext uri="{FF2B5EF4-FFF2-40B4-BE49-F238E27FC236}">
                    <a16:creationId xmlns:a16="http://schemas.microsoft.com/office/drawing/2014/main" id="{109040A7-D653-4AC4-BA67-66C956549378}"/>
                  </a:ext>
                </a:extLst>
              </p:cNvPr>
              <p:cNvSpPr/>
              <p:nvPr/>
            </p:nvSpPr>
            <p:spPr>
              <a:xfrm>
                <a:off x="9598219"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6" name="Line 21">
                <a:extLst>
                  <a:ext uri="{FF2B5EF4-FFF2-40B4-BE49-F238E27FC236}">
                    <a16:creationId xmlns:a16="http://schemas.microsoft.com/office/drawing/2014/main" id="{D6C3DAD8-25A3-4ADD-8455-5703F3AA7BAD}"/>
                  </a:ext>
                </a:extLst>
              </p:cNvPr>
              <p:cNvSpPr/>
              <p:nvPr/>
            </p:nvSpPr>
            <p:spPr>
              <a:xfrm>
                <a:off x="9904506"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7" name="Line 22">
                <a:extLst>
                  <a:ext uri="{FF2B5EF4-FFF2-40B4-BE49-F238E27FC236}">
                    <a16:creationId xmlns:a16="http://schemas.microsoft.com/office/drawing/2014/main" id="{A18276F0-AF67-41D4-AF88-B082C368F9AD}"/>
                  </a:ext>
                </a:extLst>
              </p:cNvPr>
              <p:cNvSpPr/>
              <p:nvPr/>
            </p:nvSpPr>
            <p:spPr>
              <a:xfrm>
                <a:off x="10210803"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pSp>
        <p:pic>
          <p:nvPicPr>
            <p:cNvPr id="28" name="Picture 23" descr="txp_fig">
              <a:extLst>
                <a:ext uri="{FF2B5EF4-FFF2-40B4-BE49-F238E27FC236}">
                  <a16:creationId xmlns:a16="http://schemas.microsoft.com/office/drawing/2014/main" id="{028CA991-9E28-4828-8E49-32440F02C2C5}"/>
                </a:ext>
              </a:extLst>
            </p:cNvPr>
            <p:cNvPicPr>
              <a:picLocks noChangeAspect="1"/>
            </p:cNvPicPr>
            <p:nvPr/>
          </p:nvPicPr>
          <p:blipFill>
            <a:blip r:embed="rId8"/>
            <a:srcRect/>
            <a:stretch>
              <a:fillRect/>
            </a:stretch>
          </p:blipFill>
          <p:spPr>
            <a:xfrm>
              <a:off x="9067803" y="551511"/>
              <a:ext cx="153143" cy="493419"/>
            </a:xfrm>
            <a:prstGeom prst="rect">
              <a:avLst/>
            </a:prstGeom>
            <a:noFill/>
            <a:ln cap="flat">
              <a:noFill/>
            </a:ln>
          </p:spPr>
        </p:pic>
      </p:grpSp>
      <p:graphicFrame>
        <p:nvGraphicFramePr>
          <p:cNvPr id="29" name="Object 26">
            <a:extLst>
              <a:ext uri="{FF2B5EF4-FFF2-40B4-BE49-F238E27FC236}">
                <a16:creationId xmlns:a16="http://schemas.microsoft.com/office/drawing/2014/main" id="{C102C64B-A338-49D2-A55B-3018F27CBE8E}"/>
              </a:ext>
            </a:extLst>
          </p:cNvPr>
          <p:cNvGraphicFramePr/>
          <p:nvPr/>
        </p:nvGraphicFramePr>
        <p:xfrm>
          <a:off x="7966079" y="533396"/>
          <a:ext cx="1092195" cy="563563"/>
        </p:xfrm>
        <a:graphic>
          <a:graphicData uri="http://schemas.openxmlformats.org/presentationml/2006/ole">
            <mc:AlternateContent xmlns:mc="http://schemas.openxmlformats.org/markup-compatibility/2006">
              <mc:Choice xmlns:v="urn:schemas-microsoft-com:vml" Requires="v">
                <p:oleObj spid="_x0000_s6160" r:id="rId9" imgW="9448800" imgH="4876800" progId="">
                  <p:embed/>
                </p:oleObj>
              </mc:Choice>
              <mc:Fallback>
                <p:oleObj r:id="rId9" imgW="9448800" imgH="4876800" progId="">
                  <p:embed/>
                  <p:pic>
                    <p:nvPicPr>
                      <p:cNvPr id="0" name=""/>
                      <p:cNvPicPr/>
                      <p:nvPr/>
                    </p:nvPicPr>
                    <p:blipFill>
                      <a:blip r:embed="rId10"/>
                      <a:stretch>
                        <a:fillRect/>
                      </a:stretch>
                    </p:blipFill>
                    <p:spPr>
                      <a:xfrm>
                        <a:off x="7966079" y="533396"/>
                        <a:ext cx="1092195" cy="563563"/>
                      </a:xfrm>
                      <a:prstGeom prst="rect">
                        <a:avLst/>
                      </a:prstGeom>
                      <a:noFill/>
                      <a:ln cap="flat">
                        <a:noFill/>
                      </a:ln>
                    </p:spPr>
                  </p:pic>
                </p:oleObj>
              </mc:Fallback>
            </mc:AlternateContent>
          </a:graphicData>
        </a:graphic>
      </p:graphicFrame>
      <p:sp>
        <p:nvSpPr>
          <p:cNvPr id="30" name="Text Box 376">
            <a:extLst>
              <a:ext uri="{FF2B5EF4-FFF2-40B4-BE49-F238E27FC236}">
                <a16:creationId xmlns:a16="http://schemas.microsoft.com/office/drawing/2014/main" id="{56165239-00AE-45A3-9C94-9C146D6D861A}"/>
              </a:ext>
            </a:extLst>
          </p:cNvPr>
          <p:cNvSpPr txBox="1"/>
          <p:nvPr/>
        </p:nvSpPr>
        <p:spPr>
          <a:xfrm>
            <a:off x="9286875" y="6550030"/>
            <a:ext cx="1381128" cy="30797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7F7F7F"/>
                </a:solidFill>
                <a:uFillTx/>
                <a:latin typeface="Arial" pitchFamily="34"/>
                <a:cs typeface="Arial" pitchFamily="34"/>
              </a:rPr>
              <a:t>Credit: S. Seitz</a:t>
            </a:r>
          </a:p>
        </p:txBody>
      </p:sp>
      <p:graphicFrame>
        <p:nvGraphicFramePr>
          <p:cNvPr id="31" name="Object 5">
            <a:extLst>
              <a:ext uri="{FF2B5EF4-FFF2-40B4-BE49-F238E27FC236}">
                <a16:creationId xmlns:a16="http://schemas.microsoft.com/office/drawing/2014/main" id="{AFA531D7-EC9F-409A-8AB7-D8F6CFFBFC87}"/>
              </a:ext>
            </a:extLst>
          </p:cNvPr>
          <p:cNvGraphicFramePr/>
          <p:nvPr/>
        </p:nvGraphicFramePr>
        <p:xfrm>
          <a:off x="1966910" y="5956301"/>
          <a:ext cx="5027608" cy="874715"/>
        </p:xfrm>
        <a:graphic>
          <a:graphicData uri="http://schemas.openxmlformats.org/presentationml/2006/ole">
            <mc:AlternateContent xmlns:mc="http://schemas.openxmlformats.org/markup-compatibility/2006">
              <mc:Choice xmlns:v="urn:schemas-microsoft-com:vml" Requires="v">
                <p:oleObj spid="_x0000_s6161" r:id="rId11" imgW="49072800" imgH="8534400" progId="">
                  <p:embed/>
                </p:oleObj>
              </mc:Choice>
              <mc:Fallback>
                <p:oleObj r:id="rId11" imgW="49072800" imgH="8534400" progId="">
                  <p:embed/>
                  <p:pic>
                    <p:nvPicPr>
                      <p:cNvPr id="0" name=""/>
                      <p:cNvPicPr/>
                      <p:nvPr/>
                    </p:nvPicPr>
                    <p:blipFill>
                      <a:blip r:embed="rId12"/>
                      <a:stretch>
                        <a:fillRect/>
                      </a:stretch>
                    </p:blipFill>
                    <p:spPr>
                      <a:xfrm>
                        <a:off x="1966910" y="5956301"/>
                        <a:ext cx="5027608" cy="874715"/>
                      </a:xfrm>
                      <a:prstGeom prst="rect">
                        <a:avLst/>
                      </a:prstGeom>
                      <a:noFill/>
                      <a:ln cap="flat">
                        <a:noFill/>
                      </a:ln>
                    </p:spPr>
                  </p:pic>
                </p:oleObj>
              </mc:Fallback>
            </mc:AlternateContent>
          </a:graphicData>
        </a:graphic>
      </p:graphicFrame>
      <mc:AlternateContent xmlns:mc="http://schemas.openxmlformats.org/markup-compatibility/2006" xmlns:a14="http://schemas.microsoft.com/office/drawing/2010/main">
        <mc:Choice Requires="a14">
          <p:sp>
            <p:nvSpPr>
              <p:cNvPr id="32" name="TextBox 33">
                <a:extLst>
                  <a:ext uri="{FF2B5EF4-FFF2-40B4-BE49-F238E27FC236}">
                    <a16:creationId xmlns:a16="http://schemas.microsoft.com/office/drawing/2014/main" id="{10B45E22-4506-4939-890A-913D9458C874}"/>
                  </a:ext>
                </a:extLst>
              </p:cNvPr>
              <p:cNvSpPr txBox="1"/>
              <p:nvPr/>
            </p:nvSpPr>
            <p:spPr>
              <a:xfrm>
                <a:off x="7341342" y="5963332"/>
                <a:ext cx="1945532"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0">
                          <a:latin typeface="Cambria Math" panose="02040503050406030204" pitchFamily="18" charset="0"/>
                        </a:rPr>
                        <m:t> =5, </m:t>
                      </m:r>
                      <m:r>
                        <a:rPr lang="en-US" i="1">
                          <a:latin typeface="Cambria Math" panose="02040503050406030204" pitchFamily="18" charset="0"/>
                        </a:rPr>
                        <m:t>𝑛</m:t>
                      </m:r>
                      <m:r>
                        <a:rPr lang="en-US" i="0">
                          <a:latin typeface="Cambria Math" panose="02040503050406030204" pitchFamily="18" charset="0"/>
                        </a:rPr>
                        <m:t> = 1 </m:t>
                      </m:r>
                    </m:oMath>
                  </m:oMathPara>
                </a14:m>
                <a:endParaRPr lang="en-US" sz="20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𝑙</m:t>
                      </m:r>
                      <m:r>
                        <a:rPr lang="en-US" i="0">
                          <a:latin typeface="Cambria Math" panose="02040503050406030204" pitchFamily="18" charset="0"/>
                        </a:rPr>
                        <m:t> = </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−1,0,1</m:t>
                          </m:r>
                        </m:e>
                      </m:d>
                    </m:oMath>
                  </m:oMathPara>
                </a14:m>
                <a:endParaRPr lang="en-US" sz="2000" b="0" i="1" u="none" strike="noStrike" kern="1200" cap="none" spc="0" baseline="0">
                  <a:solidFill>
                    <a:srgbClr val="000000"/>
                  </a:solidFill>
                  <a:uFillTx/>
                  <a:latin typeface="Calibri"/>
                </a:endParaRPr>
              </a:p>
            </p:txBody>
          </p:sp>
        </mc:Choice>
        <mc:Fallback xmlns="">
          <p:sp>
            <p:nvSpPr>
              <p:cNvPr id="32" name="TextBox 33">
                <a:extLst>
                  <a:ext uri="{FF2B5EF4-FFF2-40B4-BE49-F238E27FC236}">
                    <a16:creationId xmlns:a16="http://schemas.microsoft.com/office/drawing/2014/main" id="{10B45E22-4506-4939-890A-913D9458C874}"/>
                  </a:ext>
                </a:extLst>
              </p:cNvPr>
              <p:cNvSpPr txBox="1">
                <a:spLocks noRot="1" noChangeAspect="1" noMove="1" noResize="1" noEditPoints="1" noAdjustHandles="1" noChangeArrowheads="1" noChangeShapeType="1" noTextEdit="1"/>
              </p:cNvSpPr>
              <p:nvPr/>
            </p:nvSpPr>
            <p:spPr>
              <a:xfrm>
                <a:off x="7341342" y="5963332"/>
                <a:ext cx="1945532" cy="707882"/>
              </a:xfrm>
              <a:prstGeom prst="rect">
                <a:avLst/>
              </a:prstGeom>
              <a:blipFill>
                <a:blip r:embed="rId13"/>
                <a:stretch>
                  <a:fillRect/>
                </a:stretch>
              </a:blipFill>
              <a:ln cap="flat">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name="Slide79">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A4B7187F-519D-4FEA-A3C1-4D34D46E35DE}"/>
              </a:ext>
            </a:extLst>
          </p:cNvPr>
          <p:cNvGraphicFramePr>
            <a:graphicFrameLocks noGrp="1"/>
          </p:cNvGraphicFramePr>
          <p:nvPr/>
        </p:nvGraphicFramePr>
        <p:xfrm>
          <a:off x="6248396" y="2286000"/>
          <a:ext cx="3581386" cy="3429017"/>
        </p:xfrm>
        <a:graphic>
          <a:graphicData uri="http://schemas.openxmlformats.org/drawingml/2006/table">
            <a:tbl>
              <a:tblPr>
                <a:effectLst/>
              </a:tblPr>
              <a:tblGrid>
                <a:gridCol w="358773">
                  <a:extLst>
                    <a:ext uri="{9D8B030D-6E8A-4147-A177-3AD203B41FA5}">
                      <a16:colId xmlns:a16="http://schemas.microsoft.com/office/drawing/2014/main" val="1929839679"/>
                    </a:ext>
                  </a:extLst>
                </a:gridCol>
                <a:gridCol w="358773">
                  <a:extLst>
                    <a:ext uri="{9D8B030D-6E8A-4147-A177-3AD203B41FA5}">
                      <a16:colId xmlns:a16="http://schemas.microsoft.com/office/drawing/2014/main" val="1544484582"/>
                    </a:ext>
                  </a:extLst>
                </a:gridCol>
                <a:gridCol w="355601">
                  <a:extLst>
                    <a:ext uri="{9D8B030D-6E8A-4147-A177-3AD203B41FA5}">
                      <a16:colId xmlns:a16="http://schemas.microsoft.com/office/drawing/2014/main" val="1447799184"/>
                    </a:ext>
                  </a:extLst>
                </a:gridCol>
                <a:gridCol w="358773">
                  <a:extLst>
                    <a:ext uri="{9D8B030D-6E8A-4147-A177-3AD203B41FA5}">
                      <a16:colId xmlns:a16="http://schemas.microsoft.com/office/drawing/2014/main" val="2323663816"/>
                    </a:ext>
                  </a:extLst>
                </a:gridCol>
                <a:gridCol w="358773">
                  <a:extLst>
                    <a:ext uri="{9D8B030D-6E8A-4147-A177-3AD203B41FA5}">
                      <a16:colId xmlns:a16="http://schemas.microsoft.com/office/drawing/2014/main" val="3339806285"/>
                    </a:ext>
                  </a:extLst>
                </a:gridCol>
                <a:gridCol w="358773">
                  <a:extLst>
                    <a:ext uri="{9D8B030D-6E8A-4147-A177-3AD203B41FA5}">
                      <a16:colId xmlns:a16="http://schemas.microsoft.com/office/drawing/2014/main" val="3301429181"/>
                    </a:ext>
                  </a:extLst>
                </a:gridCol>
                <a:gridCol w="358773">
                  <a:extLst>
                    <a:ext uri="{9D8B030D-6E8A-4147-A177-3AD203B41FA5}">
                      <a16:colId xmlns:a16="http://schemas.microsoft.com/office/drawing/2014/main" val="4007289058"/>
                    </a:ext>
                  </a:extLst>
                </a:gridCol>
                <a:gridCol w="355601">
                  <a:extLst>
                    <a:ext uri="{9D8B030D-6E8A-4147-A177-3AD203B41FA5}">
                      <a16:colId xmlns:a16="http://schemas.microsoft.com/office/drawing/2014/main" val="2944991134"/>
                    </a:ext>
                  </a:extLst>
                </a:gridCol>
                <a:gridCol w="358773">
                  <a:extLst>
                    <a:ext uri="{9D8B030D-6E8A-4147-A177-3AD203B41FA5}">
                      <a16:colId xmlns:a16="http://schemas.microsoft.com/office/drawing/2014/main" val="2694688003"/>
                    </a:ext>
                  </a:extLst>
                </a:gridCol>
                <a:gridCol w="358773">
                  <a:extLst>
                    <a:ext uri="{9D8B030D-6E8A-4147-A177-3AD203B41FA5}">
                      <a16:colId xmlns:a16="http://schemas.microsoft.com/office/drawing/2014/main" val="3703970089"/>
                    </a:ext>
                  </a:extLst>
                </a:gridCol>
              </a:tblGrid>
              <a:tr h="32861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639302"/>
                  </a:ext>
                </a:extLst>
              </a:tr>
              <a:tr h="36036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3412035"/>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135593"/>
                  </a:ext>
                </a:extLst>
              </a:tr>
              <a:tr h="357192">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2749614"/>
                  </a:ext>
                </a:extLst>
              </a:tr>
              <a:tr h="33813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79262"/>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5473784"/>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8940896"/>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4400186"/>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619237"/>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9069940"/>
                  </a:ext>
                </a:extLst>
              </a:tr>
            </a:tbl>
          </a:graphicData>
        </a:graphic>
      </p:graphicFrame>
      <p:sp>
        <p:nvSpPr>
          <p:cNvPr id="3" name="Rectangle 127">
            <a:extLst>
              <a:ext uri="{FF2B5EF4-FFF2-40B4-BE49-F238E27FC236}">
                <a16:creationId xmlns:a16="http://schemas.microsoft.com/office/drawing/2014/main" id="{2980A63B-D035-43C7-A17B-E3448605FC9E}"/>
              </a:ext>
            </a:extLst>
          </p:cNvPr>
          <p:cNvSpPr/>
          <p:nvPr/>
        </p:nvSpPr>
        <p:spPr>
          <a:xfrm>
            <a:off x="7696203" y="4343400"/>
            <a:ext cx="381003" cy="381003"/>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4" name="Group 128">
            <a:extLst>
              <a:ext uri="{FF2B5EF4-FFF2-40B4-BE49-F238E27FC236}">
                <a16:creationId xmlns:a16="http://schemas.microsoft.com/office/drawing/2014/main" id="{1576D139-B904-439F-A887-91E8CC779620}"/>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3671534722"/>
                    </a:ext>
                  </a:extLst>
                </a:gridCol>
                <a:gridCol w="355601">
                  <a:extLst>
                    <a:ext uri="{9D8B030D-6E8A-4147-A177-3AD203B41FA5}">
                      <a16:colId xmlns:a16="http://schemas.microsoft.com/office/drawing/2014/main" val="3027557380"/>
                    </a:ext>
                  </a:extLst>
                </a:gridCol>
                <a:gridCol w="355601">
                  <a:extLst>
                    <a:ext uri="{9D8B030D-6E8A-4147-A177-3AD203B41FA5}">
                      <a16:colId xmlns:a16="http://schemas.microsoft.com/office/drawing/2014/main" val="932270908"/>
                    </a:ext>
                  </a:extLst>
                </a:gridCol>
                <a:gridCol w="355601">
                  <a:extLst>
                    <a:ext uri="{9D8B030D-6E8A-4147-A177-3AD203B41FA5}">
                      <a16:colId xmlns:a16="http://schemas.microsoft.com/office/drawing/2014/main" val="3285373978"/>
                    </a:ext>
                  </a:extLst>
                </a:gridCol>
                <a:gridCol w="355601">
                  <a:extLst>
                    <a:ext uri="{9D8B030D-6E8A-4147-A177-3AD203B41FA5}">
                      <a16:colId xmlns:a16="http://schemas.microsoft.com/office/drawing/2014/main" val="1925514562"/>
                    </a:ext>
                  </a:extLst>
                </a:gridCol>
                <a:gridCol w="355601">
                  <a:extLst>
                    <a:ext uri="{9D8B030D-6E8A-4147-A177-3AD203B41FA5}">
                      <a16:colId xmlns:a16="http://schemas.microsoft.com/office/drawing/2014/main" val="1603467818"/>
                    </a:ext>
                  </a:extLst>
                </a:gridCol>
                <a:gridCol w="355601">
                  <a:extLst>
                    <a:ext uri="{9D8B030D-6E8A-4147-A177-3AD203B41FA5}">
                      <a16:colId xmlns:a16="http://schemas.microsoft.com/office/drawing/2014/main" val="1185552738"/>
                    </a:ext>
                  </a:extLst>
                </a:gridCol>
                <a:gridCol w="369883">
                  <a:extLst>
                    <a:ext uri="{9D8B030D-6E8A-4147-A177-3AD203B41FA5}">
                      <a16:colId xmlns:a16="http://schemas.microsoft.com/office/drawing/2014/main" val="1536532276"/>
                    </a:ext>
                  </a:extLst>
                </a:gridCol>
                <a:gridCol w="341308">
                  <a:extLst>
                    <a:ext uri="{9D8B030D-6E8A-4147-A177-3AD203B41FA5}">
                      <a16:colId xmlns:a16="http://schemas.microsoft.com/office/drawing/2014/main" val="1031222484"/>
                    </a:ext>
                  </a:extLst>
                </a:gridCol>
                <a:gridCol w="355601">
                  <a:extLst>
                    <a:ext uri="{9D8B030D-6E8A-4147-A177-3AD203B41FA5}">
                      <a16:colId xmlns:a16="http://schemas.microsoft.com/office/drawing/2014/main" val="1038638859"/>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166831544"/>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22641685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91197645"/>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336979999"/>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975035353"/>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236919391"/>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573913251"/>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140260012"/>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34521509"/>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630496597"/>
                  </a:ext>
                </a:extLst>
              </a:tr>
            </a:tbl>
          </a:graphicData>
        </a:graphic>
      </p:graphicFrame>
      <p:sp>
        <p:nvSpPr>
          <p:cNvPr id="5" name="Rectangle 252">
            <a:extLst>
              <a:ext uri="{FF2B5EF4-FFF2-40B4-BE49-F238E27FC236}">
                <a16:creationId xmlns:a16="http://schemas.microsoft.com/office/drawing/2014/main" id="{00467A34-0B05-4B1B-AA83-410A6799DB2C}"/>
              </a:ext>
            </a:extLst>
          </p:cNvPr>
          <p:cNvSpPr/>
          <p:nvPr/>
        </p:nvSpPr>
        <p:spPr>
          <a:xfrm>
            <a:off x="3317872" y="4019546"/>
            <a:ext cx="1066803" cy="939802"/>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6" name="Object 381">
            <a:extLst>
              <a:ext uri="{FF2B5EF4-FFF2-40B4-BE49-F238E27FC236}">
                <a16:creationId xmlns:a16="http://schemas.microsoft.com/office/drawing/2014/main" id="{B3FDDBD5-7FD0-4DE5-9172-9CC42B00825A}"/>
              </a:ext>
            </a:extLst>
          </p:cNvPr>
          <p:cNvGraphicFramePr/>
          <p:nvPr/>
        </p:nvGraphicFramePr>
        <p:xfrm>
          <a:off x="7232647" y="1238253"/>
          <a:ext cx="1509710" cy="935038"/>
        </p:xfrm>
        <a:graphic>
          <a:graphicData uri="http://schemas.openxmlformats.org/presentationml/2006/ole">
            <mc:AlternateContent xmlns:mc="http://schemas.openxmlformats.org/markup-compatibility/2006">
              <mc:Choice xmlns:v="urn:schemas-microsoft-com:vml" Requires="v">
                <p:oleObj spid="_x0000_s7182" r:id="rId4" imgW="7924800" imgH="4876800" progId="">
                  <p:embed/>
                </p:oleObj>
              </mc:Choice>
              <mc:Fallback>
                <p:oleObj r:id="rId4" imgW="7924800" imgH="4876800" progId="">
                  <p:embed/>
                  <p:pic>
                    <p:nvPicPr>
                      <p:cNvPr id="0" name=""/>
                      <p:cNvPicPr/>
                      <p:nvPr/>
                    </p:nvPicPr>
                    <p:blipFill>
                      <a:blip r:embed="rId5"/>
                      <a:stretch>
                        <a:fillRect/>
                      </a:stretch>
                    </p:blipFill>
                    <p:spPr>
                      <a:xfrm>
                        <a:off x="7232647" y="1238253"/>
                        <a:ext cx="1509710" cy="935038"/>
                      </a:xfrm>
                      <a:prstGeom prst="rect">
                        <a:avLst/>
                      </a:prstGeom>
                      <a:noFill/>
                      <a:ln cap="flat">
                        <a:noFill/>
                      </a:ln>
                    </p:spPr>
                  </p:pic>
                </p:oleObj>
              </mc:Fallback>
            </mc:AlternateContent>
          </a:graphicData>
        </a:graphic>
      </p:graphicFrame>
      <p:graphicFrame>
        <p:nvGraphicFramePr>
          <p:cNvPr id="7" name="Object 3">
            <a:extLst>
              <a:ext uri="{FF2B5EF4-FFF2-40B4-BE49-F238E27FC236}">
                <a16:creationId xmlns:a16="http://schemas.microsoft.com/office/drawing/2014/main" id="{C7DCC526-52DB-494A-B302-6798C1E2F59E}"/>
              </a:ext>
            </a:extLst>
          </p:cNvPr>
          <p:cNvGraphicFramePr/>
          <p:nvPr/>
        </p:nvGraphicFramePr>
        <p:xfrm>
          <a:off x="3203572" y="1295403"/>
          <a:ext cx="1452560" cy="936629"/>
        </p:xfrm>
        <a:graphic>
          <a:graphicData uri="http://schemas.openxmlformats.org/presentationml/2006/ole">
            <mc:AlternateContent xmlns:mc="http://schemas.openxmlformats.org/markup-compatibility/2006">
              <mc:Choice xmlns:v="urn:schemas-microsoft-com:vml" Requires="v">
                <p:oleObj spid="_x0000_s7183" r:id="rId6" imgW="7620000" imgH="4876800" progId="">
                  <p:embed/>
                </p:oleObj>
              </mc:Choice>
              <mc:Fallback>
                <p:oleObj r:id="rId6" imgW="7620000" imgH="4876800" progId="">
                  <p:embed/>
                  <p:pic>
                    <p:nvPicPr>
                      <p:cNvPr id="0" name=""/>
                      <p:cNvPicPr/>
                      <p:nvPr/>
                    </p:nvPicPr>
                    <p:blipFill>
                      <a:blip r:embed="rId7"/>
                      <a:stretch>
                        <a:fillRect/>
                      </a:stretch>
                    </p:blipFill>
                    <p:spPr>
                      <a:xfrm>
                        <a:off x="3203572" y="1295403"/>
                        <a:ext cx="1452560" cy="936629"/>
                      </a:xfrm>
                      <a:prstGeom prst="rect">
                        <a:avLst/>
                      </a:prstGeom>
                      <a:noFill/>
                      <a:ln cap="flat">
                        <a:noFill/>
                      </a:ln>
                    </p:spPr>
                  </p:pic>
                </p:oleObj>
              </mc:Fallback>
            </mc:AlternateContent>
          </a:graphicData>
        </a:graphic>
      </p:graphicFrame>
      <p:sp>
        <p:nvSpPr>
          <p:cNvPr id="8" name="Rectangle 16">
            <a:extLst>
              <a:ext uri="{FF2B5EF4-FFF2-40B4-BE49-F238E27FC236}">
                <a16:creationId xmlns:a16="http://schemas.microsoft.com/office/drawing/2014/main" id="{47371C00-F0F4-44DA-B531-F2C57AC14E84}"/>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000000"/>
                </a:solidFill>
                <a:uFillTx/>
                <a:latin typeface="Calibri" pitchFamily="34"/>
                <a:cs typeface="Arial" pitchFamily="34"/>
              </a:rPr>
              <a:t>Image filtering</a:t>
            </a:r>
          </a:p>
        </p:txBody>
      </p:sp>
      <p:grpSp>
        <p:nvGrpSpPr>
          <p:cNvPr id="9" name="Group 4">
            <a:extLst>
              <a:ext uri="{FF2B5EF4-FFF2-40B4-BE49-F238E27FC236}">
                <a16:creationId xmlns:a16="http://schemas.microsoft.com/office/drawing/2014/main" id="{A08A8869-2D73-49E1-96F0-D973028DC708}"/>
              </a:ext>
            </a:extLst>
          </p:cNvPr>
          <p:cNvGrpSpPr/>
          <p:nvPr/>
        </p:nvGrpSpPr>
        <p:grpSpPr>
          <a:xfrm>
            <a:off x="9067803" y="304796"/>
            <a:ext cx="1143000" cy="973142"/>
            <a:chOff x="9067803" y="304796"/>
            <a:chExt cx="1143000" cy="973142"/>
          </a:xfrm>
        </p:grpSpPr>
        <p:grpSp>
          <p:nvGrpSpPr>
            <p:cNvPr id="10" name="Group 5">
              <a:extLst>
                <a:ext uri="{FF2B5EF4-FFF2-40B4-BE49-F238E27FC236}">
                  <a16:creationId xmlns:a16="http://schemas.microsoft.com/office/drawing/2014/main" id="{CA1A113F-6313-45CE-B46A-1D0DF75942CB}"/>
                </a:ext>
              </a:extLst>
            </p:cNvPr>
            <p:cNvGrpSpPr/>
            <p:nvPr/>
          </p:nvGrpSpPr>
          <p:grpSpPr>
            <a:xfrm>
              <a:off x="9291931" y="304796"/>
              <a:ext cx="918872" cy="973142"/>
              <a:chOff x="9291931" y="304796"/>
              <a:chExt cx="918872" cy="973142"/>
            </a:xfrm>
          </p:grpSpPr>
          <p:sp>
            <p:nvSpPr>
              <p:cNvPr id="11" name="Rectangle 6">
                <a:extLst>
                  <a:ext uri="{FF2B5EF4-FFF2-40B4-BE49-F238E27FC236}">
                    <a16:creationId xmlns:a16="http://schemas.microsoft.com/office/drawing/2014/main" id="{06DF0D9D-299D-47C9-B68D-4A38B5E2FCC9}"/>
                  </a:ext>
                </a:extLst>
              </p:cNvPr>
              <p:cNvSpPr/>
              <p:nvPr/>
            </p:nvSpPr>
            <p:spPr>
              <a:xfrm>
                <a:off x="9904506"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2" name="Rectangle 7">
                <a:extLst>
                  <a:ext uri="{FF2B5EF4-FFF2-40B4-BE49-F238E27FC236}">
                    <a16:creationId xmlns:a16="http://schemas.microsoft.com/office/drawing/2014/main" id="{5839A11C-086A-4C6B-B143-F61E6B03E5B3}"/>
                  </a:ext>
                </a:extLst>
              </p:cNvPr>
              <p:cNvSpPr/>
              <p:nvPr/>
            </p:nvSpPr>
            <p:spPr>
              <a:xfrm>
                <a:off x="9598219"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3" name="Rectangle 8">
                <a:extLst>
                  <a:ext uri="{FF2B5EF4-FFF2-40B4-BE49-F238E27FC236}">
                    <a16:creationId xmlns:a16="http://schemas.microsoft.com/office/drawing/2014/main" id="{446F36D8-23AD-4F4D-8BD4-D0E0AD9CCB73}"/>
                  </a:ext>
                </a:extLst>
              </p:cNvPr>
              <p:cNvSpPr/>
              <p:nvPr/>
            </p:nvSpPr>
            <p:spPr>
              <a:xfrm>
                <a:off x="9291931"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4" name="Rectangle 9">
                <a:extLst>
                  <a:ext uri="{FF2B5EF4-FFF2-40B4-BE49-F238E27FC236}">
                    <a16:creationId xmlns:a16="http://schemas.microsoft.com/office/drawing/2014/main" id="{B79C5DC4-4B8C-4692-9AAF-53349F47D2C3}"/>
                  </a:ext>
                </a:extLst>
              </p:cNvPr>
              <p:cNvSpPr/>
              <p:nvPr/>
            </p:nvSpPr>
            <p:spPr>
              <a:xfrm>
                <a:off x="9904506"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5" name="Rectangle 10">
                <a:extLst>
                  <a:ext uri="{FF2B5EF4-FFF2-40B4-BE49-F238E27FC236}">
                    <a16:creationId xmlns:a16="http://schemas.microsoft.com/office/drawing/2014/main" id="{D2C2A855-8FD0-46A9-822A-143DE78933CB}"/>
                  </a:ext>
                </a:extLst>
              </p:cNvPr>
              <p:cNvSpPr/>
              <p:nvPr/>
            </p:nvSpPr>
            <p:spPr>
              <a:xfrm>
                <a:off x="9598219"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6" name="Rectangle 11">
                <a:extLst>
                  <a:ext uri="{FF2B5EF4-FFF2-40B4-BE49-F238E27FC236}">
                    <a16:creationId xmlns:a16="http://schemas.microsoft.com/office/drawing/2014/main" id="{51F97AF9-9467-4578-9885-A75DEC9EDC98}"/>
                  </a:ext>
                </a:extLst>
              </p:cNvPr>
              <p:cNvSpPr/>
              <p:nvPr/>
            </p:nvSpPr>
            <p:spPr>
              <a:xfrm>
                <a:off x="9291931"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7" name="Rectangle 12">
                <a:extLst>
                  <a:ext uri="{FF2B5EF4-FFF2-40B4-BE49-F238E27FC236}">
                    <a16:creationId xmlns:a16="http://schemas.microsoft.com/office/drawing/2014/main" id="{2E681219-30D4-4A7C-AEA1-2BA70F482EC6}"/>
                  </a:ext>
                </a:extLst>
              </p:cNvPr>
              <p:cNvSpPr/>
              <p:nvPr/>
            </p:nvSpPr>
            <p:spPr>
              <a:xfrm>
                <a:off x="9904506"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8" name="Rectangle 13">
                <a:extLst>
                  <a:ext uri="{FF2B5EF4-FFF2-40B4-BE49-F238E27FC236}">
                    <a16:creationId xmlns:a16="http://schemas.microsoft.com/office/drawing/2014/main" id="{D931ABF1-B14C-42F1-832F-A0E601E27E72}"/>
                  </a:ext>
                </a:extLst>
              </p:cNvPr>
              <p:cNvSpPr/>
              <p:nvPr/>
            </p:nvSpPr>
            <p:spPr>
              <a:xfrm>
                <a:off x="9598219"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9" name="Rectangle 14">
                <a:extLst>
                  <a:ext uri="{FF2B5EF4-FFF2-40B4-BE49-F238E27FC236}">
                    <a16:creationId xmlns:a16="http://schemas.microsoft.com/office/drawing/2014/main" id="{DD057BE4-5332-49BB-BB58-2750C13D6C13}"/>
                  </a:ext>
                </a:extLst>
              </p:cNvPr>
              <p:cNvSpPr/>
              <p:nvPr/>
            </p:nvSpPr>
            <p:spPr>
              <a:xfrm>
                <a:off x="9291931"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0" name="Line 15">
                <a:extLst>
                  <a:ext uri="{FF2B5EF4-FFF2-40B4-BE49-F238E27FC236}">
                    <a16:creationId xmlns:a16="http://schemas.microsoft.com/office/drawing/2014/main" id="{92C24FCF-3A8F-443B-B30A-0401807CA4B4}"/>
                  </a:ext>
                </a:extLst>
              </p:cNvPr>
              <p:cNvSpPr/>
              <p:nvPr/>
            </p:nvSpPr>
            <p:spPr>
              <a:xfrm>
                <a:off x="9291931" y="304796"/>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1" name="Line 16">
                <a:extLst>
                  <a:ext uri="{FF2B5EF4-FFF2-40B4-BE49-F238E27FC236}">
                    <a16:creationId xmlns:a16="http://schemas.microsoft.com/office/drawing/2014/main" id="{76056A97-6ADC-4744-BC8A-2ED51E73A2E2}"/>
                  </a:ext>
                </a:extLst>
              </p:cNvPr>
              <p:cNvSpPr/>
              <p:nvPr/>
            </p:nvSpPr>
            <p:spPr>
              <a:xfrm>
                <a:off x="9291931" y="629463"/>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2" name="Line 17">
                <a:extLst>
                  <a:ext uri="{FF2B5EF4-FFF2-40B4-BE49-F238E27FC236}">
                    <a16:creationId xmlns:a16="http://schemas.microsoft.com/office/drawing/2014/main" id="{2B083B79-E913-4F35-A886-03D06A1A762E}"/>
                  </a:ext>
                </a:extLst>
              </p:cNvPr>
              <p:cNvSpPr/>
              <p:nvPr/>
            </p:nvSpPr>
            <p:spPr>
              <a:xfrm>
                <a:off x="9291931" y="953271"/>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3" name="Line 18">
                <a:extLst>
                  <a:ext uri="{FF2B5EF4-FFF2-40B4-BE49-F238E27FC236}">
                    <a16:creationId xmlns:a16="http://schemas.microsoft.com/office/drawing/2014/main" id="{7FAD71C4-E7AC-4D83-BFCF-30BDBC93A90B}"/>
                  </a:ext>
                </a:extLst>
              </p:cNvPr>
              <p:cNvSpPr/>
              <p:nvPr/>
            </p:nvSpPr>
            <p:spPr>
              <a:xfrm>
                <a:off x="9291931" y="1277938"/>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4" name="Line 19">
                <a:extLst>
                  <a:ext uri="{FF2B5EF4-FFF2-40B4-BE49-F238E27FC236}">
                    <a16:creationId xmlns:a16="http://schemas.microsoft.com/office/drawing/2014/main" id="{5869FA2B-E482-426A-9AA2-F0EBF09809F9}"/>
                  </a:ext>
                </a:extLst>
              </p:cNvPr>
              <p:cNvSpPr/>
              <p:nvPr/>
            </p:nvSpPr>
            <p:spPr>
              <a:xfrm>
                <a:off x="9291931"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5" name="Line 20">
                <a:extLst>
                  <a:ext uri="{FF2B5EF4-FFF2-40B4-BE49-F238E27FC236}">
                    <a16:creationId xmlns:a16="http://schemas.microsoft.com/office/drawing/2014/main" id="{D6436EB7-B598-446C-BA8D-4D4C5E929E3F}"/>
                  </a:ext>
                </a:extLst>
              </p:cNvPr>
              <p:cNvSpPr/>
              <p:nvPr/>
            </p:nvSpPr>
            <p:spPr>
              <a:xfrm>
                <a:off x="9598219"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6" name="Line 21">
                <a:extLst>
                  <a:ext uri="{FF2B5EF4-FFF2-40B4-BE49-F238E27FC236}">
                    <a16:creationId xmlns:a16="http://schemas.microsoft.com/office/drawing/2014/main" id="{5AB03135-B840-4DD6-BBC2-C9BE1A0963F6}"/>
                  </a:ext>
                </a:extLst>
              </p:cNvPr>
              <p:cNvSpPr/>
              <p:nvPr/>
            </p:nvSpPr>
            <p:spPr>
              <a:xfrm>
                <a:off x="9904506"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7" name="Line 22">
                <a:extLst>
                  <a:ext uri="{FF2B5EF4-FFF2-40B4-BE49-F238E27FC236}">
                    <a16:creationId xmlns:a16="http://schemas.microsoft.com/office/drawing/2014/main" id="{185339BA-7204-4F5A-98F4-ED83766372C8}"/>
                  </a:ext>
                </a:extLst>
              </p:cNvPr>
              <p:cNvSpPr/>
              <p:nvPr/>
            </p:nvSpPr>
            <p:spPr>
              <a:xfrm>
                <a:off x="10210803"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pSp>
        <p:pic>
          <p:nvPicPr>
            <p:cNvPr id="28" name="Picture 23" descr="txp_fig">
              <a:extLst>
                <a:ext uri="{FF2B5EF4-FFF2-40B4-BE49-F238E27FC236}">
                  <a16:creationId xmlns:a16="http://schemas.microsoft.com/office/drawing/2014/main" id="{E5AF3118-9058-4231-845A-49E8FC646808}"/>
                </a:ext>
              </a:extLst>
            </p:cNvPr>
            <p:cNvPicPr>
              <a:picLocks noChangeAspect="1"/>
            </p:cNvPicPr>
            <p:nvPr/>
          </p:nvPicPr>
          <p:blipFill>
            <a:blip r:embed="rId8"/>
            <a:srcRect/>
            <a:stretch>
              <a:fillRect/>
            </a:stretch>
          </p:blipFill>
          <p:spPr>
            <a:xfrm>
              <a:off x="9067803" y="551511"/>
              <a:ext cx="153143" cy="493419"/>
            </a:xfrm>
            <a:prstGeom prst="rect">
              <a:avLst/>
            </a:prstGeom>
            <a:noFill/>
            <a:ln cap="flat">
              <a:noFill/>
            </a:ln>
          </p:spPr>
        </p:pic>
      </p:grpSp>
      <p:graphicFrame>
        <p:nvGraphicFramePr>
          <p:cNvPr id="29" name="Object 26">
            <a:extLst>
              <a:ext uri="{FF2B5EF4-FFF2-40B4-BE49-F238E27FC236}">
                <a16:creationId xmlns:a16="http://schemas.microsoft.com/office/drawing/2014/main" id="{EACB8E2C-D38C-467F-B073-BB1D24F238EB}"/>
              </a:ext>
            </a:extLst>
          </p:cNvPr>
          <p:cNvGraphicFramePr/>
          <p:nvPr/>
        </p:nvGraphicFramePr>
        <p:xfrm>
          <a:off x="7966079" y="533396"/>
          <a:ext cx="1092195" cy="563563"/>
        </p:xfrm>
        <a:graphic>
          <a:graphicData uri="http://schemas.openxmlformats.org/presentationml/2006/ole">
            <mc:AlternateContent xmlns:mc="http://schemas.openxmlformats.org/markup-compatibility/2006">
              <mc:Choice xmlns:v="urn:schemas-microsoft-com:vml" Requires="v">
                <p:oleObj spid="_x0000_s7184" r:id="rId9" imgW="9448800" imgH="4876800" progId="">
                  <p:embed/>
                </p:oleObj>
              </mc:Choice>
              <mc:Fallback>
                <p:oleObj r:id="rId9" imgW="9448800" imgH="4876800" progId="">
                  <p:embed/>
                  <p:pic>
                    <p:nvPicPr>
                      <p:cNvPr id="0" name=""/>
                      <p:cNvPicPr/>
                      <p:nvPr/>
                    </p:nvPicPr>
                    <p:blipFill>
                      <a:blip r:embed="rId10"/>
                      <a:stretch>
                        <a:fillRect/>
                      </a:stretch>
                    </p:blipFill>
                    <p:spPr>
                      <a:xfrm>
                        <a:off x="7966079" y="533396"/>
                        <a:ext cx="1092195" cy="563563"/>
                      </a:xfrm>
                      <a:prstGeom prst="rect">
                        <a:avLst/>
                      </a:prstGeom>
                      <a:noFill/>
                      <a:ln cap="flat">
                        <a:noFill/>
                      </a:ln>
                    </p:spPr>
                  </p:pic>
                </p:oleObj>
              </mc:Fallback>
            </mc:AlternateContent>
          </a:graphicData>
        </a:graphic>
      </p:graphicFrame>
      <p:sp>
        <p:nvSpPr>
          <p:cNvPr id="30" name="Text Box 376">
            <a:extLst>
              <a:ext uri="{FF2B5EF4-FFF2-40B4-BE49-F238E27FC236}">
                <a16:creationId xmlns:a16="http://schemas.microsoft.com/office/drawing/2014/main" id="{48D47CC2-9A8B-4629-918A-2C2BBCB76788}"/>
              </a:ext>
            </a:extLst>
          </p:cNvPr>
          <p:cNvSpPr txBox="1"/>
          <p:nvPr/>
        </p:nvSpPr>
        <p:spPr>
          <a:xfrm>
            <a:off x="9286875" y="6550030"/>
            <a:ext cx="1381128" cy="30797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7F7F7F"/>
                </a:solidFill>
                <a:uFillTx/>
                <a:latin typeface="Arial" pitchFamily="34"/>
                <a:cs typeface="Arial" pitchFamily="34"/>
              </a:rPr>
              <a:t>Credit: S. Seitz</a:t>
            </a:r>
          </a:p>
        </p:txBody>
      </p:sp>
      <p:sp>
        <p:nvSpPr>
          <p:cNvPr id="31" name="TextBox 31">
            <a:extLst>
              <a:ext uri="{FF2B5EF4-FFF2-40B4-BE49-F238E27FC236}">
                <a16:creationId xmlns:a16="http://schemas.microsoft.com/office/drawing/2014/main" id="{2637E9EA-0B01-4B10-A583-3FFBD3809D8D}"/>
              </a:ext>
            </a:extLst>
          </p:cNvPr>
          <p:cNvSpPr txBox="1"/>
          <p:nvPr/>
        </p:nvSpPr>
        <p:spPr>
          <a:xfrm>
            <a:off x="7740652" y="4351336"/>
            <a:ext cx="325434" cy="369883"/>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34"/>
                <a:cs typeface="Arial" pitchFamily="34"/>
              </a:rPr>
              <a:t>?</a:t>
            </a:r>
          </a:p>
        </p:txBody>
      </p:sp>
      <p:graphicFrame>
        <p:nvGraphicFramePr>
          <p:cNvPr id="32" name="Object 5">
            <a:extLst>
              <a:ext uri="{FF2B5EF4-FFF2-40B4-BE49-F238E27FC236}">
                <a16:creationId xmlns:a16="http://schemas.microsoft.com/office/drawing/2014/main" id="{6B5480ED-1A4B-4CAD-96EE-6D6D19E70E2A}"/>
              </a:ext>
            </a:extLst>
          </p:cNvPr>
          <p:cNvGraphicFramePr/>
          <p:nvPr/>
        </p:nvGraphicFramePr>
        <p:xfrm>
          <a:off x="1966910" y="5956301"/>
          <a:ext cx="5027608" cy="874715"/>
        </p:xfrm>
        <a:graphic>
          <a:graphicData uri="http://schemas.openxmlformats.org/presentationml/2006/ole">
            <mc:AlternateContent xmlns:mc="http://schemas.openxmlformats.org/markup-compatibility/2006">
              <mc:Choice xmlns:v="urn:schemas-microsoft-com:vml" Requires="v">
                <p:oleObj spid="_x0000_s7185" r:id="rId11" imgW="49072800" imgH="8534400" progId="">
                  <p:embed/>
                </p:oleObj>
              </mc:Choice>
              <mc:Fallback>
                <p:oleObj r:id="rId11" imgW="49072800" imgH="8534400" progId="">
                  <p:embed/>
                  <p:pic>
                    <p:nvPicPr>
                      <p:cNvPr id="0" name=""/>
                      <p:cNvPicPr/>
                      <p:nvPr/>
                    </p:nvPicPr>
                    <p:blipFill>
                      <a:blip r:embed="rId12"/>
                      <a:stretch>
                        <a:fillRect/>
                      </a:stretch>
                    </p:blipFill>
                    <p:spPr>
                      <a:xfrm>
                        <a:off x="1966910" y="5956301"/>
                        <a:ext cx="5027608" cy="874715"/>
                      </a:xfrm>
                      <a:prstGeom prst="rect">
                        <a:avLst/>
                      </a:prstGeom>
                      <a:noFill/>
                      <a:ln cap="flat">
                        <a:noFill/>
                      </a:ln>
                    </p:spPr>
                  </p:pic>
                </p:oleObj>
              </mc:Fallback>
            </mc:AlternateContent>
          </a:graphicData>
        </a:graphic>
      </p:graphicFrame>
      <mc:AlternateContent xmlns:mc="http://schemas.openxmlformats.org/markup-compatibility/2006" xmlns:a14="http://schemas.microsoft.com/office/drawing/2010/main">
        <mc:Choice Requires="a14">
          <p:sp>
            <p:nvSpPr>
              <p:cNvPr id="33" name="TextBox 34">
                <a:extLst>
                  <a:ext uri="{FF2B5EF4-FFF2-40B4-BE49-F238E27FC236}">
                    <a16:creationId xmlns:a16="http://schemas.microsoft.com/office/drawing/2014/main" id="{944615B6-4096-44DB-878D-CBF6FC180392}"/>
                  </a:ext>
                </a:extLst>
              </p:cNvPr>
              <p:cNvSpPr txBox="1"/>
              <p:nvPr/>
            </p:nvSpPr>
            <p:spPr>
              <a:xfrm>
                <a:off x="7341342" y="5963332"/>
                <a:ext cx="1945532"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0">
                          <a:latin typeface="Cambria Math" panose="02040503050406030204" pitchFamily="18" charset="0"/>
                        </a:rPr>
                        <m:t> =4, </m:t>
                      </m:r>
                      <m:r>
                        <a:rPr lang="en-US" i="1">
                          <a:latin typeface="Cambria Math" panose="02040503050406030204" pitchFamily="18" charset="0"/>
                        </a:rPr>
                        <m:t>𝑛</m:t>
                      </m:r>
                      <m:r>
                        <a:rPr lang="en-US" i="0">
                          <a:latin typeface="Cambria Math" panose="02040503050406030204" pitchFamily="18" charset="0"/>
                        </a:rPr>
                        <m:t> =6 </m:t>
                      </m:r>
                    </m:oMath>
                  </m:oMathPara>
                </a14:m>
                <a:endParaRPr lang="en-US" sz="20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𝑙</m:t>
                      </m:r>
                      <m:r>
                        <a:rPr lang="en-US" i="0">
                          <a:latin typeface="Cambria Math" panose="02040503050406030204" pitchFamily="18" charset="0"/>
                        </a:rPr>
                        <m:t> = </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−1,0,1</m:t>
                          </m:r>
                        </m:e>
                      </m:d>
                    </m:oMath>
                  </m:oMathPara>
                </a14:m>
                <a:endParaRPr lang="en-US" sz="2000" b="0" i="1" u="none" strike="noStrike" kern="1200" cap="none" spc="0" baseline="0">
                  <a:solidFill>
                    <a:srgbClr val="000000"/>
                  </a:solidFill>
                  <a:uFillTx/>
                  <a:latin typeface="Calibri"/>
                </a:endParaRPr>
              </a:p>
            </p:txBody>
          </p:sp>
        </mc:Choice>
        <mc:Fallback xmlns="">
          <p:sp>
            <p:nvSpPr>
              <p:cNvPr id="33" name="TextBox 34">
                <a:extLst>
                  <a:ext uri="{FF2B5EF4-FFF2-40B4-BE49-F238E27FC236}">
                    <a16:creationId xmlns:a16="http://schemas.microsoft.com/office/drawing/2014/main" id="{944615B6-4096-44DB-878D-CBF6FC180392}"/>
                  </a:ext>
                </a:extLst>
              </p:cNvPr>
              <p:cNvSpPr txBox="1">
                <a:spLocks noRot="1" noChangeAspect="1" noMove="1" noResize="1" noEditPoints="1" noAdjustHandles="1" noChangeArrowheads="1" noChangeShapeType="1" noTextEdit="1"/>
              </p:cNvSpPr>
              <p:nvPr/>
            </p:nvSpPr>
            <p:spPr>
              <a:xfrm>
                <a:off x="7341342" y="5963332"/>
                <a:ext cx="1945532" cy="707882"/>
              </a:xfrm>
              <a:prstGeom prst="rect">
                <a:avLst/>
              </a:prstGeom>
              <a:blipFill>
                <a:blip r:embed="rId13"/>
                <a:stretch>
                  <a:fillRect/>
                </a:stretch>
              </a:blipFill>
              <a:ln cap="flat">
                <a:noFill/>
              </a:ln>
            </p:spPr>
            <p:txBody>
              <a:bodyPr/>
              <a:lstStyle/>
              <a:p>
                <a:r>
                  <a:rPr 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Slide80">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E891B72E-8310-4A47-AD65-2A658DA8FFAF}"/>
              </a:ext>
            </a:extLst>
          </p:cNvPr>
          <p:cNvGraphicFramePr>
            <a:graphicFrameLocks noGrp="1"/>
          </p:cNvGraphicFramePr>
          <p:nvPr/>
        </p:nvGraphicFramePr>
        <p:xfrm>
          <a:off x="6248396" y="2286000"/>
          <a:ext cx="3581386" cy="3429017"/>
        </p:xfrm>
        <a:graphic>
          <a:graphicData uri="http://schemas.openxmlformats.org/drawingml/2006/table">
            <a:tbl>
              <a:tblPr>
                <a:effectLst/>
              </a:tblPr>
              <a:tblGrid>
                <a:gridCol w="358773">
                  <a:extLst>
                    <a:ext uri="{9D8B030D-6E8A-4147-A177-3AD203B41FA5}">
                      <a16:colId xmlns:a16="http://schemas.microsoft.com/office/drawing/2014/main" val="568889602"/>
                    </a:ext>
                  </a:extLst>
                </a:gridCol>
                <a:gridCol w="358773">
                  <a:extLst>
                    <a:ext uri="{9D8B030D-6E8A-4147-A177-3AD203B41FA5}">
                      <a16:colId xmlns:a16="http://schemas.microsoft.com/office/drawing/2014/main" val="2745683377"/>
                    </a:ext>
                  </a:extLst>
                </a:gridCol>
                <a:gridCol w="355601">
                  <a:extLst>
                    <a:ext uri="{9D8B030D-6E8A-4147-A177-3AD203B41FA5}">
                      <a16:colId xmlns:a16="http://schemas.microsoft.com/office/drawing/2014/main" val="3029641656"/>
                    </a:ext>
                  </a:extLst>
                </a:gridCol>
                <a:gridCol w="358773">
                  <a:extLst>
                    <a:ext uri="{9D8B030D-6E8A-4147-A177-3AD203B41FA5}">
                      <a16:colId xmlns:a16="http://schemas.microsoft.com/office/drawing/2014/main" val="3586543874"/>
                    </a:ext>
                  </a:extLst>
                </a:gridCol>
                <a:gridCol w="358773">
                  <a:extLst>
                    <a:ext uri="{9D8B030D-6E8A-4147-A177-3AD203B41FA5}">
                      <a16:colId xmlns:a16="http://schemas.microsoft.com/office/drawing/2014/main" val="1249657993"/>
                    </a:ext>
                  </a:extLst>
                </a:gridCol>
                <a:gridCol w="358773">
                  <a:extLst>
                    <a:ext uri="{9D8B030D-6E8A-4147-A177-3AD203B41FA5}">
                      <a16:colId xmlns:a16="http://schemas.microsoft.com/office/drawing/2014/main" val="3530468741"/>
                    </a:ext>
                  </a:extLst>
                </a:gridCol>
                <a:gridCol w="358773">
                  <a:extLst>
                    <a:ext uri="{9D8B030D-6E8A-4147-A177-3AD203B41FA5}">
                      <a16:colId xmlns:a16="http://schemas.microsoft.com/office/drawing/2014/main" val="538085231"/>
                    </a:ext>
                  </a:extLst>
                </a:gridCol>
                <a:gridCol w="355601">
                  <a:extLst>
                    <a:ext uri="{9D8B030D-6E8A-4147-A177-3AD203B41FA5}">
                      <a16:colId xmlns:a16="http://schemas.microsoft.com/office/drawing/2014/main" val="417906913"/>
                    </a:ext>
                  </a:extLst>
                </a:gridCol>
                <a:gridCol w="358773">
                  <a:extLst>
                    <a:ext uri="{9D8B030D-6E8A-4147-A177-3AD203B41FA5}">
                      <a16:colId xmlns:a16="http://schemas.microsoft.com/office/drawing/2014/main" val="1647060223"/>
                    </a:ext>
                  </a:extLst>
                </a:gridCol>
                <a:gridCol w="358773">
                  <a:extLst>
                    <a:ext uri="{9D8B030D-6E8A-4147-A177-3AD203B41FA5}">
                      <a16:colId xmlns:a16="http://schemas.microsoft.com/office/drawing/2014/main" val="176474203"/>
                    </a:ext>
                  </a:extLst>
                </a:gridCol>
              </a:tblGrid>
              <a:tr h="32861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0706187"/>
                  </a:ext>
                </a:extLst>
              </a:tr>
              <a:tr h="36036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065231"/>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26277"/>
                  </a:ext>
                </a:extLst>
              </a:tr>
              <a:tr h="357192">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761697"/>
                  </a:ext>
                </a:extLst>
              </a:tr>
              <a:tr h="338135">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93544"/>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0748104"/>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50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3414699"/>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513061"/>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5654495"/>
                  </a:ext>
                </a:extLst>
              </a:tr>
              <a:tr h="339727">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5329967"/>
                  </a:ext>
                </a:extLst>
              </a:tr>
            </a:tbl>
          </a:graphicData>
        </a:graphic>
      </p:graphicFrame>
      <p:sp>
        <p:nvSpPr>
          <p:cNvPr id="3" name="Rectangle 127">
            <a:extLst>
              <a:ext uri="{FF2B5EF4-FFF2-40B4-BE49-F238E27FC236}">
                <a16:creationId xmlns:a16="http://schemas.microsoft.com/office/drawing/2014/main" id="{D7B920E7-0277-4878-B5D8-31E7FD692F58}"/>
              </a:ext>
            </a:extLst>
          </p:cNvPr>
          <p:cNvSpPr/>
          <p:nvPr/>
        </p:nvSpPr>
        <p:spPr>
          <a:xfrm>
            <a:off x="8382003" y="3657600"/>
            <a:ext cx="381003" cy="381003"/>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4" name="Group 128">
            <a:extLst>
              <a:ext uri="{FF2B5EF4-FFF2-40B4-BE49-F238E27FC236}">
                <a16:creationId xmlns:a16="http://schemas.microsoft.com/office/drawing/2014/main" id="{FDF0071A-54F9-4E34-89C2-9F6D12CAA4CC}"/>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522821864"/>
                    </a:ext>
                  </a:extLst>
                </a:gridCol>
                <a:gridCol w="355601">
                  <a:extLst>
                    <a:ext uri="{9D8B030D-6E8A-4147-A177-3AD203B41FA5}">
                      <a16:colId xmlns:a16="http://schemas.microsoft.com/office/drawing/2014/main" val="3391394684"/>
                    </a:ext>
                  </a:extLst>
                </a:gridCol>
                <a:gridCol w="355601">
                  <a:extLst>
                    <a:ext uri="{9D8B030D-6E8A-4147-A177-3AD203B41FA5}">
                      <a16:colId xmlns:a16="http://schemas.microsoft.com/office/drawing/2014/main" val="4014254060"/>
                    </a:ext>
                  </a:extLst>
                </a:gridCol>
                <a:gridCol w="355601">
                  <a:extLst>
                    <a:ext uri="{9D8B030D-6E8A-4147-A177-3AD203B41FA5}">
                      <a16:colId xmlns:a16="http://schemas.microsoft.com/office/drawing/2014/main" val="2253019624"/>
                    </a:ext>
                  </a:extLst>
                </a:gridCol>
                <a:gridCol w="355601">
                  <a:extLst>
                    <a:ext uri="{9D8B030D-6E8A-4147-A177-3AD203B41FA5}">
                      <a16:colId xmlns:a16="http://schemas.microsoft.com/office/drawing/2014/main" val="4066367264"/>
                    </a:ext>
                  </a:extLst>
                </a:gridCol>
                <a:gridCol w="355601">
                  <a:extLst>
                    <a:ext uri="{9D8B030D-6E8A-4147-A177-3AD203B41FA5}">
                      <a16:colId xmlns:a16="http://schemas.microsoft.com/office/drawing/2014/main" val="1895941696"/>
                    </a:ext>
                  </a:extLst>
                </a:gridCol>
                <a:gridCol w="355601">
                  <a:extLst>
                    <a:ext uri="{9D8B030D-6E8A-4147-A177-3AD203B41FA5}">
                      <a16:colId xmlns:a16="http://schemas.microsoft.com/office/drawing/2014/main" val="1418652453"/>
                    </a:ext>
                  </a:extLst>
                </a:gridCol>
                <a:gridCol w="369883">
                  <a:extLst>
                    <a:ext uri="{9D8B030D-6E8A-4147-A177-3AD203B41FA5}">
                      <a16:colId xmlns:a16="http://schemas.microsoft.com/office/drawing/2014/main" val="2782414263"/>
                    </a:ext>
                  </a:extLst>
                </a:gridCol>
                <a:gridCol w="341308">
                  <a:extLst>
                    <a:ext uri="{9D8B030D-6E8A-4147-A177-3AD203B41FA5}">
                      <a16:colId xmlns:a16="http://schemas.microsoft.com/office/drawing/2014/main" val="2289105458"/>
                    </a:ext>
                  </a:extLst>
                </a:gridCol>
                <a:gridCol w="355601">
                  <a:extLst>
                    <a:ext uri="{9D8B030D-6E8A-4147-A177-3AD203B41FA5}">
                      <a16:colId xmlns:a16="http://schemas.microsoft.com/office/drawing/2014/main" val="130438097"/>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423019420"/>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347074219"/>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315734819"/>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503480236"/>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797412429"/>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96682079"/>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45596719"/>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332871186"/>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92096810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4193523350"/>
                  </a:ext>
                </a:extLst>
              </a:tr>
            </a:tbl>
          </a:graphicData>
        </a:graphic>
      </p:graphicFrame>
      <p:sp>
        <p:nvSpPr>
          <p:cNvPr id="5" name="Rectangle 252">
            <a:extLst>
              <a:ext uri="{FF2B5EF4-FFF2-40B4-BE49-F238E27FC236}">
                <a16:creationId xmlns:a16="http://schemas.microsoft.com/office/drawing/2014/main" id="{EA1714D9-F31F-41A5-B385-4503A3B43E37}"/>
              </a:ext>
            </a:extLst>
          </p:cNvPr>
          <p:cNvSpPr/>
          <p:nvPr/>
        </p:nvSpPr>
        <p:spPr>
          <a:xfrm>
            <a:off x="4038603" y="3301998"/>
            <a:ext cx="1066803" cy="1041401"/>
          </a:xfrm>
          <a:prstGeom prst="rect">
            <a:avLst/>
          </a:prstGeom>
          <a:noFill/>
          <a:ln w="38103" cap="flat">
            <a:solidFill>
              <a:srgbClr val="FF0000"/>
            </a:solidFill>
            <a:prstDash val="solid"/>
            <a:miter/>
          </a:ln>
        </p:spPr>
        <p:txBody>
          <a:bodyPr vert="horz" wrap="non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aphicFrame>
        <p:nvGraphicFramePr>
          <p:cNvPr id="6" name="Object 381">
            <a:extLst>
              <a:ext uri="{FF2B5EF4-FFF2-40B4-BE49-F238E27FC236}">
                <a16:creationId xmlns:a16="http://schemas.microsoft.com/office/drawing/2014/main" id="{438A2594-6E49-40AA-91CC-6C3AE7F14555}"/>
              </a:ext>
            </a:extLst>
          </p:cNvPr>
          <p:cNvGraphicFramePr/>
          <p:nvPr/>
        </p:nvGraphicFramePr>
        <p:xfrm>
          <a:off x="7232647" y="1238253"/>
          <a:ext cx="1509710" cy="935038"/>
        </p:xfrm>
        <a:graphic>
          <a:graphicData uri="http://schemas.openxmlformats.org/presentationml/2006/ole">
            <mc:AlternateContent xmlns:mc="http://schemas.openxmlformats.org/markup-compatibility/2006">
              <mc:Choice xmlns:v="urn:schemas-microsoft-com:vml" Requires="v">
                <p:oleObj spid="_x0000_s8206" r:id="rId4" imgW="7924800" imgH="4876800" progId="">
                  <p:embed/>
                </p:oleObj>
              </mc:Choice>
              <mc:Fallback>
                <p:oleObj r:id="rId4" imgW="7924800" imgH="4876800" progId="">
                  <p:embed/>
                  <p:pic>
                    <p:nvPicPr>
                      <p:cNvPr id="0" name=""/>
                      <p:cNvPicPr/>
                      <p:nvPr/>
                    </p:nvPicPr>
                    <p:blipFill>
                      <a:blip r:embed="rId5"/>
                      <a:stretch>
                        <a:fillRect/>
                      </a:stretch>
                    </p:blipFill>
                    <p:spPr>
                      <a:xfrm>
                        <a:off x="7232647" y="1238253"/>
                        <a:ext cx="1509710" cy="935038"/>
                      </a:xfrm>
                      <a:prstGeom prst="rect">
                        <a:avLst/>
                      </a:prstGeom>
                      <a:noFill/>
                      <a:ln cap="flat">
                        <a:noFill/>
                      </a:ln>
                    </p:spPr>
                  </p:pic>
                </p:oleObj>
              </mc:Fallback>
            </mc:AlternateContent>
          </a:graphicData>
        </a:graphic>
      </p:graphicFrame>
      <p:graphicFrame>
        <p:nvGraphicFramePr>
          <p:cNvPr id="7" name="Object 3">
            <a:extLst>
              <a:ext uri="{FF2B5EF4-FFF2-40B4-BE49-F238E27FC236}">
                <a16:creationId xmlns:a16="http://schemas.microsoft.com/office/drawing/2014/main" id="{DACC02A9-BCA1-4083-86A6-DF3C1637D887}"/>
              </a:ext>
            </a:extLst>
          </p:cNvPr>
          <p:cNvGraphicFramePr/>
          <p:nvPr/>
        </p:nvGraphicFramePr>
        <p:xfrm>
          <a:off x="3203572" y="1295403"/>
          <a:ext cx="1452560" cy="936629"/>
        </p:xfrm>
        <a:graphic>
          <a:graphicData uri="http://schemas.openxmlformats.org/presentationml/2006/ole">
            <mc:AlternateContent xmlns:mc="http://schemas.openxmlformats.org/markup-compatibility/2006">
              <mc:Choice xmlns:v="urn:schemas-microsoft-com:vml" Requires="v">
                <p:oleObj spid="_x0000_s8207" r:id="rId6" imgW="7620000" imgH="4876800" progId="">
                  <p:embed/>
                </p:oleObj>
              </mc:Choice>
              <mc:Fallback>
                <p:oleObj r:id="rId6" imgW="7620000" imgH="4876800" progId="">
                  <p:embed/>
                  <p:pic>
                    <p:nvPicPr>
                      <p:cNvPr id="0" name=""/>
                      <p:cNvPicPr/>
                      <p:nvPr/>
                    </p:nvPicPr>
                    <p:blipFill>
                      <a:blip r:embed="rId7"/>
                      <a:stretch>
                        <a:fillRect/>
                      </a:stretch>
                    </p:blipFill>
                    <p:spPr>
                      <a:xfrm>
                        <a:off x="3203572" y="1295403"/>
                        <a:ext cx="1452560" cy="936629"/>
                      </a:xfrm>
                      <a:prstGeom prst="rect">
                        <a:avLst/>
                      </a:prstGeom>
                      <a:noFill/>
                      <a:ln cap="flat">
                        <a:noFill/>
                      </a:ln>
                    </p:spPr>
                  </p:pic>
                </p:oleObj>
              </mc:Fallback>
            </mc:AlternateContent>
          </a:graphicData>
        </a:graphic>
      </p:graphicFrame>
      <p:sp>
        <p:nvSpPr>
          <p:cNvPr id="8" name="Rectangle 16">
            <a:extLst>
              <a:ext uri="{FF2B5EF4-FFF2-40B4-BE49-F238E27FC236}">
                <a16:creationId xmlns:a16="http://schemas.microsoft.com/office/drawing/2014/main" id="{FD2C3920-A4FC-4112-8B92-DF63830C32AB}"/>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000000"/>
                </a:solidFill>
                <a:uFillTx/>
                <a:latin typeface="Calibri" pitchFamily="34"/>
                <a:cs typeface="Arial" pitchFamily="34"/>
              </a:rPr>
              <a:t>Image filtering</a:t>
            </a:r>
          </a:p>
        </p:txBody>
      </p:sp>
      <p:grpSp>
        <p:nvGrpSpPr>
          <p:cNvPr id="9" name="Group 4">
            <a:extLst>
              <a:ext uri="{FF2B5EF4-FFF2-40B4-BE49-F238E27FC236}">
                <a16:creationId xmlns:a16="http://schemas.microsoft.com/office/drawing/2014/main" id="{B93671CA-C7A3-4862-914D-EA71D6448154}"/>
              </a:ext>
            </a:extLst>
          </p:cNvPr>
          <p:cNvGrpSpPr/>
          <p:nvPr/>
        </p:nvGrpSpPr>
        <p:grpSpPr>
          <a:xfrm>
            <a:off x="9067803" y="304796"/>
            <a:ext cx="1143000" cy="973142"/>
            <a:chOff x="9067803" y="304796"/>
            <a:chExt cx="1143000" cy="973142"/>
          </a:xfrm>
        </p:grpSpPr>
        <p:grpSp>
          <p:nvGrpSpPr>
            <p:cNvPr id="10" name="Group 5">
              <a:extLst>
                <a:ext uri="{FF2B5EF4-FFF2-40B4-BE49-F238E27FC236}">
                  <a16:creationId xmlns:a16="http://schemas.microsoft.com/office/drawing/2014/main" id="{953D2B8F-DA47-424F-B333-7A0CDD0834F1}"/>
                </a:ext>
              </a:extLst>
            </p:cNvPr>
            <p:cNvGrpSpPr/>
            <p:nvPr/>
          </p:nvGrpSpPr>
          <p:grpSpPr>
            <a:xfrm>
              <a:off x="9291931" y="304796"/>
              <a:ext cx="918872" cy="973142"/>
              <a:chOff x="9291931" y="304796"/>
              <a:chExt cx="918872" cy="973142"/>
            </a:xfrm>
          </p:grpSpPr>
          <p:sp>
            <p:nvSpPr>
              <p:cNvPr id="11" name="Rectangle 6">
                <a:extLst>
                  <a:ext uri="{FF2B5EF4-FFF2-40B4-BE49-F238E27FC236}">
                    <a16:creationId xmlns:a16="http://schemas.microsoft.com/office/drawing/2014/main" id="{7229CDDE-67A4-44B5-9FD9-F96CD809DED2}"/>
                  </a:ext>
                </a:extLst>
              </p:cNvPr>
              <p:cNvSpPr/>
              <p:nvPr/>
            </p:nvSpPr>
            <p:spPr>
              <a:xfrm>
                <a:off x="9904506"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2" name="Rectangle 7">
                <a:extLst>
                  <a:ext uri="{FF2B5EF4-FFF2-40B4-BE49-F238E27FC236}">
                    <a16:creationId xmlns:a16="http://schemas.microsoft.com/office/drawing/2014/main" id="{960F5C7E-D376-4D3D-81A0-9065CEFF437D}"/>
                  </a:ext>
                </a:extLst>
              </p:cNvPr>
              <p:cNvSpPr/>
              <p:nvPr/>
            </p:nvSpPr>
            <p:spPr>
              <a:xfrm>
                <a:off x="9598219"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3" name="Rectangle 8">
                <a:extLst>
                  <a:ext uri="{FF2B5EF4-FFF2-40B4-BE49-F238E27FC236}">
                    <a16:creationId xmlns:a16="http://schemas.microsoft.com/office/drawing/2014/main" id="{EFD87B53-8CAD-4A28-98DE-A7CF2B3486F9}"/>
                  </a:ext>
                </a:extLst>
              </p:cNvPr>
              <p:cNvSpPr/>
              <p:nvPr/>
            </p:nvSpPr>
            <p:spPr>
              <a:xfrm>
                <a:off x="9291931" y="953271"/>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4" name="Rectangle 9">
                <a:extLst>
                  <a:ext uri="{FF2B5EF4-FFF2-40B4-BE49-F238E27FC236}">
                    <a16:creationId xmlns:a16="http://schemas.microsoft.com/office/drawing/2014/main" id="{AA9031FE-2CED-476E-82F3-830B5B2757F0}"/>
                  </a:ext>
                </a:extLst>
              </p:cNvPr>
              <p:cNvSpPr/>
              <p:nvPr/>
            </p:nvSpPr>
            <p:spPr>
              <a:xfrm>
                <a:off x="9904506"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5" name="Rectangle 10">
                <a:extLst>
                  <a:ext uri="{FF2B5EF4-FFF2-40B4-BE49-F238E27FC236}">
                    <a16:creationId xmlns:a16="http://schemas.microsoft.com/office/drawing/2014/main" id="{A08A9076-D660-4071-A95F-D440B9E595F7}"/>
                  </a:ext>
                </a:extLst>
              </p:cNvPr>
              <p:cNvSpPr/>
              <p:nvPr/>
            </p:nvSpPr>
            <p:spPr>
              <a:xfrm>
                <a:off x="9598219"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6" name="Rectangle 11">
                <a:extLst>
                  <a:ext uri="{FF2B5EF4-FFF2-40B4-BE49-F238E27FC236}">
                    <a16:creationId xmlns:a16="http://schemas.microsoft.com/office/drawing/2014/main" id="{DDCF75A5-D665-4EEC-9E42-AC7E85E397AE}"/>
                  </a:ext>
                </a:extLst>
              </p:cNvPr>
              <p:cNvSpPr/>
              <p:nvPr/>
            </p:nvSpPr>
            <p:spPr>
              <a:xfrm>
                <a:off x="9291931" y="629463"/>
                <a:ext cx="306287" cy="323807"/>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7" name="Rectangle 12">
                <a:extLst>
                  <a:ext uri="{FF2B5EF4-FFF2-40B4-BE49-F238E27FC236}">
                    <a16:creationId xmlns:a16="http://schemas.microsoft.com/office/drawing/2014/main" id="{96475354-2A39-44E4-9E72-D0B116ECF03A}"/>
                  </a:ext>
                </a:extLst>
              </p:cNvPr>
              <p:cNvSpPr/>
              <p:nvPr/>
            </p:nvSpPr>
            <p:spPr>
              <a:xfrm>
                <a:off x="9904506"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8" name="Rectangle 13">
                <a:extLst>
                  <a:ext uri="{FF2B5EF4-FFF2-40B4-BE49-F238E27FC236}">
                    <a16:creationId xmlns:a16="http://schemas.microsoft.com/office/drawing/2014/main" id="{255B2380-0FFA-473D-88D3-4F3DA7A6D20D}"/>
                  </a:ext>
                </a:extLst>
              </p:cNvPr>
              <p:cNvSpPr/>
              <p:nvPr/>
            </p:nvSpPr>
            <p:spPr>
              <a:xfrm>
                <a:off x="9598219"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9" name="Rectangle 14">
                <a:extLst>
                  <a:ext uri="{FF2B5EF4-FFF2-40B4-BE49-F238E27FC236}">
                    <a16:creationId xmlns:a16="http://schemas.microsoft.com/office/drawing/2014/main" id="{25B34FAD-DE93-4788-B867-A0E33EAEDF0D}"/>
                  </a:ext>
                </a:extLst>
              </p:cNvPr>
              <p:cNvSpPr/>
              <p:nvPr/>
            </p:nvSpPr>
            <p:spPr>
              <a:xfrm>
                <a:off x="9291931" y="304796"/>
                <a:ext cx="306287" cy="324666"/>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20" name="Line 15">
                <a:extLst>
                  <a:ext uri="{FF2B5EF4-FFF2-40B4-BE49-F238E27FC236}">
                    <a16:creationId xmlns:a16="http://schemas.microsoft.com/office/drawing/2014/main" id="{A6779A05-EF8B-4251-BFDC-0741C8C083F8}"/>
                  </a:ext>
                </a:extLst>
              </p:cNvPr>
              <p:cNvSpPr/>
              <p:nvPr/>
            </p:nvSpPr>
            <p:spPr>
              <a:xfrm>
                <a:off x="9291931" y="304796"/>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1" name="Line 16">
                <a:extLst>
                  <a:ext uri="{FF2B5EF4-FFF2-40B4-BE49-F238E27FC236}">
                    <a16:creationId xmlns:a16="http://schemas.microsoft.com/office/drawing/2014/main" id="{C25AA5B5-04B6-4BAE-8FBF-DA2582D04AF8}"/>
                  </a:ext>
                </a:extLst>
              </p:cNvPr>
              <p:cNvSpPr/>
              <p:nvPr/>
            </p:nvSpPr>
            <p:spPr>
              <a:xfrm>
                <a:off x="9291931" y="629463"/>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2" name="Line 17">
                <a:extLst>
                  <a:ext uri="{FF2B5EF4-FFF2-40B4-BE49-F238E27FC236}">
                    <a16:creationId xmlns:a16="http://schemas.microsoft.com/office/drawing/2014/main" id="{7E8CAA55-E188-49CA-B927-1284D36C7583}"/>
                  </a:ext>
                </a:extLst>
              </p:cNvPr>
              <p:cNvSpPr/>
              <p:nvPr/>
            </p:nvSpPr>
            <p:spPr>
              <a:xfrm>
                <a:off x="9291931" y="953271"/>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3" name="Line 18">
                <a:extLst>
                  <a:ext uri="{FF2B5EF4-FFF2-40B4-BE49-F238E27FC236}">
                    <a16:creationId xmlns:a16="http://schemas.microsoft.com/office/drawing/2014/main" id="{3B49186A-E433-4D19-8B34-1B8425DA8B4C}"/>
                  </a:ext>
                </a:extLst>
              </p:cNvPr>
              <p:cNvSpPr/>
              <p:nvPr/>
            </p:nvSpPr>
            <p:spPr>
              <a:xfrm>
                <a:off x="9291931" y="1277938"/>
                <a:ext cx="91887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4" name="Line 19">
                <a:extLst>
                  <a:ext uri="{FF2B5EF4-FFF2-40B4-BE49-F238E27FC236}">
                    <a16:creationId xmlns:a16="http://schemas.microsoft.com/office/drawing/2014/main" id="{F6692348-D25A-412E-8ED0-D60C38D5B125}"/>
                  </a:ext>
                </a:extLst>
              </p:cNvPr>
              <p:cNvSpPr/>
              <p:nvPr/>
            </p:nvSpPr>
            <p:spPr>
              <a:xfrm>
                <a:off x="9291931"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5" name="Line 20">
                <a:extLst>
                  <a:ext uri="{FF2B5EF4-FFF2-40B4-BE49-F238E27FC236}">
                    <a16:creationId xmlns:a16="http://schemas.microsoft.com/office/drawing/2014/main" id="{34B207C5-2E0C-4316-AFFC-AA5AB585664E}"/>
                  </a:ext>
                </a:extLst>
              </p:cNvPr>
              <p:cNvSpPr/>
              <p:nvPr/>
            </p:nvSpPr>
            <p:spPr>
              <a:xfrm>
                <a:off x="9598219"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6" name="Line 21">
                <a:extLst>
                  <a:ext uri="{FF2B5EF4-FFF2-40B4-BE49-F238E27FC236}">
                    <a16:creationId xmlns:a16="http://schemas.microsoft.com/office/drawing/2014/main" id="{2264DADC-FD32-4266-914E-1120E55D7BBD}"/>
                  </a:ext>
                </a:extLst>
              </p:cNvPr>
              <p:cNvSpPr/>
              <p:nvPr/>
            </p:nvSpPr>
            <p:spPr>
              <a:xfrm>
                <a:off x="9904506"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7" name="Line 22">
                <a:extLst>
                  <a:ext uri="{FF2B5EF4-FFF2-40B4-BE49-F238E27FC236}">
                    <a16:creationId xmlns:a16="http://schemas.microsoft.com/office/drawing/2014/main" id="{7B483BC5-9B97-4CB3-9E7E-B266A250321D}"/>
                  </a:ext>
                </a:extLst>
              </p:cNvPr>
              <p:cNvSpPr/>
              <p:nvPr/>
            </p:nvSpPr>
            <p:spPr>
              <a:xfrm>
                <a:off x="10210803" y="304796"/>
                <a:ext cx="0" cy="97314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pSp>
        <p:pic>
          <p:nvPicPr>
            <p:cNvPr id="28" name="Picture 23" descr="txp_fig">
              <a:extLst>
                <a:ext uri="{FF2B5EF4-FFF2-40B4-BE49-F238E27FC236}">
                  <a16:creationId xmlns:a16="http://schemas.microsoft.com/office/drawing/2014/main" id="{E9A908A7-390C-4356-9D5C-CAF16C0E19AD}"/>
                </a:ext>
              </a:extLst>
            </p:cNvPr>
            <p:cNvPicPr>
              <a:picLocks noChangeAspect="1"/>
            </p:cNvPicPr>
            <p:nvPr/>
          </p:nvPicPr>
          <p:blipFill>
            <a:blip r:embed="rId8"/>
            <a:srcRect/>
            <a:stretch>
              <a:fillRect/>
            </a:stretch>
          </p:blipFill>
          <p:spPr>
            <a:xfrm>
              <a:off x="9067803" y="551511"/>
              <a:ext cx="153143" cy="493419"/>
            </a:xfrm>
            <a:prstGeom prst="rect">
              <a:avLst/>
            </a:prstGeom>
            <a:noFill/>
            <a:ln cap="flat">
              <a:noFill/>
            </a:ln>
          </p:spPr>
        </p:pic>
      </p:grpSp>
      <p:graphicFrame>
        <p:nvGraphicFramePr>
          <p:cNvPr id="29" name="Object 26">
            <a:extLst>
              <a:ext uri="{FF2B5EF4-FFF2-40B4-BE49-F238E27FC236}">
                <a16:creationId xmlns:a16="http://schemas.microsoft.com/office/drawing/2014/main" id="{28E24563-FC55-42AB-9E1D-E09F5209BA20}"/>
              </a:ext>
            </a:extLst>
          </p:cNvPr>
          <p:cNvGraphicFramePr/>
          <p:nvPr/>
        </p:nvGraphicFramePr>
        <p:xfrm>
          <a:off x="7966079" y="533396"/>
          <a:ext cx="1092195" cy="563563"/>
        </p:xfrm>
        <a:graphic>
          <a:graphicData uri="http://schemas.openxmlformats.org/presentationml/2006/ole">
            <mc:AlternateContent xmlns:mc="http://schemas.openxmlformats.org/markup-compatibility/2006">
              <mc:Choice xmlns:v="urn:schemas-microsoft-com:vml" Requires="v">
                <p:oleObj spid="_x0000_s8208" r:id="rId9" imgW="9448800" imgH="4876800" progId="">
                  <p:embed/>
                </p:oleObj>
              </mc:Choice>
              <mc:Fallback>
                <p:oleObj r:id="rId9" imgW="9448800" imgH="4876800" progId="">
                  <p:embed/>
                  <p:pic>
                    <p:nvPicPr>
                      <p:cNvPr id="0" name=""/>
                      <p:cNvPicPr/>
                      <p:nvPr/>
                    </p:nvPicPr>
                    <p:blipFill>
                      <a:blip r:embed="rId10"/>
                      <a:stretch>
                        <a:fillRect/>
                      </a:stretch>
                    </p:blipFill>
                    <p:spPr>
                      <a:xfrm>
                        <a:off x="7966079" y="533396"/>
                        <a:ext cx="1092195" cy="563563"/>
                      </a:xfrm>
                      <a:prstGeom prst="rect">
                        <a:avLst/>
                      </a:prstGeom>
                      <a:noFill/>
                      <a:ln cap="flat">
                        <a:noFill/>
                      </a:ln>
                    </p:spPr>
                  </p:pic>
                </p:oleObj>
              </mc:Fallback>
            </mc:AlternateContent>
          </a:graphicData>
        </a:graphic>
      </p:graphicFrame>
      <p:sp>
        <p:nvSpPr>
          <p:cNvPr id="30" name="Text Box 376">
            <a:extLst>
              <a:ext uri="{FF2B5EF4-FFF2-40B4-BE49-F238E27FC236}">
                <a16:creationId xmlns:a16="http://schemas.microsoft.com/office/drawing/2014/main" id="{59A54760-6565-4A35-A46F-D8C506E1115C}"/>
              </a:ext>
            </a:extLst>
          </p:cNvPr>
          <p:cNvSpPr txBox="1"/>
          <p:nvPr/>
        </p:nvSpPr>
        <p:spPr>
          <a:xfrm>
            <a:off x="9286875" y="6550030"/>
            <a:ext cx="1381128" cy="30797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7F7F7F"/>
                </a:solidFill>
                <a:uFillTx/>
                <a:latin typeface="Arial" pitchFamily="34"/>
                <a:cs typeface="Arial" pitchFamily="34"/>
              </a:rPr>
              <a:t>Credit: S. Seitz</a:t>
            </a:r>
          </a:p>
        </p:txBody>
      </p:sp>
      <p:sp>
        <p:nvSpPr>
          <p:cNvPr id="31" name="TextBox 31">
            <a:extLst>
              <a:ext uri="{FF2B5EF4-FFF2-40B4-BE49-F238E27FC236}">
                <a16:creationId xmlns:a16="http://schemas.microsoft.com/office/drawing/2014/main" id="{F1A59439-BB17-4336-961A-27CE79BA2A6E}"/>
              </a:ext>
            </a:extLst>
          </p:cNvPr>
          <p:cNvSpPr txBox="1"/>
          <p:nvPr/>
        </p:nvSpPr>
        <p:spPr>
          <a:xfrm>
            <a:off x="8382003" y="3657600"/>
            <a:ext cx="325434" cy="369883"/>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34"/>
                <a:cs typeface="Arial" pitchFamily="34"/>
              </a:rPr>
              <a:t>?</a:t>
            </a:r>
          </a:p>
        </p:txBody>
      </p:sp>
      <p:graphicFrame>
        <p:nvGraphicFramePr>
          <p:cNvPr id="32" name="Object 5">
            <a:extLst>
              <a:ext uri="{FF2B5EF4-FFF2-40B4-BE49-F238E27FC236}">
                <a16:creationId xmlns:a16="http://schemas.microsoft.com/office/drawing/2014/main" id="{9A131B39-350A-4B9B-9AC4-D7C560644CA0}"/>
              </a:ext>
            </a:extLst>
          </p:cNvPr>
          <p:cNvGraphicFramePr/>
          <p:nvPr/>
        </p:nvGraphicFramePr>
        <p:xfrm>
          <a:off x="1524789" y="6066010"/>
          <a:ext cx="5027608" cy="874715"/>
        </p:xfrm>
        <a:graphic>
          <a:graphicData uri="http://schemas.openxmlformats.org/presentationml/2006/ole">
            <mc:AlternateContent xmlns:mc="http://schemas.openxmlformats.org/markup-compatibility/2006">
              <mc:Choice xmlns:v="urn:schemas-microsoft-com:vml" Requires="v">
                <p:oleObj spid="_x0000_s8209" r:id="rId11" imgW="49072800" imgH="8534400" progId="">
                  <p:embed/>
                </p:oleObj>
              </mc:Choice>
              <mc:Fallback>
                <p:oleObj r:id="rId11" imgW="49072800" imgH="8534400" progId="">
                  <p:embed/>
                  <p:pic>
                    <p:nvPicPr>
                      <p:cNvPr id="0" name=""/>
                      <p:cNvPicPr/>
                      <p:nvPr/>
                    </p:nvPicPr>
                    <p:blipFill>
                      <a:blip r:embed="rId12"/>
                      <a:stretch>
                        <a:fillRect/>
                      </a:stretch>
                    </p:blipFill>
                    <p:spPr>
                      <a:xfrm>
                        <a:off x="1524789" y="6066010"/>
                        <a:ext cx="5027608" cy="874715"/>
                      </a:xfrm>
                      <a:prstGeom prst="rect">
                        <a:avLst/>
                      </a:prstGeom>
                      <a:noFill/>
                      <a:ln cap="flat">
                        <a:noFill/>
                      </a:ln>
                    </p:spPr>
                  </p:pic>
                </p:oleObj>
              </mc:Fallback>
            </mc:AlternateContent>
          </a:graphicData>
        </a:graphic>
      </p:graphicFrame>
      <mc:AlternateContent xmlns:mc="http://schemas.openxmlformats.org/markup-compatibility/2006" xmlns:a14="http://schemas.microsoft.com/office/drawing/2010/main">
        <mc:Choice Requires="a14">
          <p:sp>
            <p:nvSpPr>
              <p:cNvPr id="33" name="TextBox 34">
                <a:extLst>
                  <a:ext uri="{FF2B5EF4-FFF2-40B4-BE49-F238E27FC236}">
                    <a16:creationId xmlns:a16="http://schemas.microsoft.com/office/drawing/2014/main" id="{29100335-A214-4AB1-B410-86C9AB43756F}"/>
                  </a:ext>
                </a:extLst>
              </p:cNvPr>
              <p:cNvSpPr txBox="1"/>
              <p:nvPr/>
            </p:nvSpPr>
            <p:spPr>
              <a:xfrm>
                <a:off x="7341342" y="5963332"/>
                <a:ext cx="1945532"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0">
                          <a:latin typeface="Cambria Math" panose="02040503050406030204" pitchFamily="18" charset="0"/>
                        </a:rPr>
                        <m:t> =6, </m:t>
                      </m:r>
                      <m:r>
                        <a:rPr lang="en-US" i="1">
                          <a:latin typeface="Cambria Math" panose="02040503050406030204" pitchFamily="18" charset="0"/>
                        </a:rPr>
                        <m:t>𝑛</m:t>
                      </m:r>
                      <m:r>
                        <a:rPr lang="en-US" i="0">
                          <a:latin typeface="Cambria Math" panose="02040503050406030204" pitchFamily="18" charset="0"/>
                        </a:rPr>
                        <m:t> =4 </m:t>
                      </m:r>
                    </m:oMath>
                  </m:oMathPara>
                </a14:m>
                <a:endParaRPr lang="en-US" sz="20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𝑘</m:t>
                      </m:r>
                      <m:r>
                        <a:rPr lang="en-US" i="0">
                          <a:latin typeface="Cambria Math" panose="02040503050406030204" pitchFamily="18" charset="0"/>
                        </a:rPr>
                        <m:t>,</m:t>
                      </m:r>
                      <m:r>
                        <a:rPr lang="en-US" i="1">
                          <a:latin typeface="Cambria Math" panose="02040503050406030204" pitchFamily="18" charset="0"/>
                        </a:rPr>
                        <m:t>𝑙</m:t>
                      </m:r>
                      <m:r>
                        <a:rPr lang="en-US" i="0">
                          <a:latin typeface="Cambria Math" panose="02040503050406030204" pitchFamily="18" charset="0"/>
                        </a:rPr>
                        <m:t> = </m:t>
                      </m:r>
                      <m:d>
                        <m:dPr>
                          <m:begChr m:val="["/>
                          <m:endChr m:val="]"/>
                          <m:ctrlPr>
                            <a:rPr lang="en-US" i="1">
                              <a:solidFill>
                                <a:srgbClr val="836967"/>
                              </a:solidFill>
                              <a:latin typeface="Cambria Math" panose="02040503050406030204" pitchFamily="18" charset="0"/>
                            </a:rPr>
                          </m:ctrlPr>
                        </m:dPr>
                        <m:e>
                          <m:r>
                            <a:rPr lang="en-US" i="0">
                              <a:latin typeface="Cambria Math" panose="02040503050406030204" pitchFamily="18" charset="0"/>
                            </a:rPr>
                            <m:t>−1,0,1</m:t>
                          </m:r>
                        </m:e>
                      </m:d>
                    </m:oMath>
                  </m:oMathPara>
                </a14:m>
                <a:endParaRPr lang="en-US" sz="2000" b="0" i="1" u="none" strike="noStrike" kern="1200" cap="none" spc="0" baseline="0">
                  <a:solidFill>
                    <a:srgbClr val="000000"/>
                  </a:solidFill>
                  <a:uFillTx/>
                  <a:latin typeface="Calibri"/>
                </a:endParaRPr>
              </a:p>
            </p:txBody>
          </p:sp>
        </mc:Choice>
        <mc:Fallback xmlns="">
          <p:sp>
            <p:nvSpPr>
              <p:cNvPr id="33" name="TextBox 34">
                <a:extLst>
                  <a:ext uri="{FF2B5EF4-FFF2-40B4-BE49-F238E27FC236}">
                    <a16:creationId xmlns:a16="http://schemas.microsoft.com/office/drawing/2014/main" id="{29100335-A214-4AB1-B410-86C9AB43756F}"/>
                  </a:ext>
                </a:extLst>
              </p:cNvPr>
              <p:cNvSpPr txBox="1">
                <a:spLocks noRot="1" noChangeAspect="1" noMove="1" noResize="1" noEditPoints="1" noAdjustHandles="1" noChangeArrowheads="1" noChangeShapeType="1" noTextEdit="1"/>
              </p:cNvSpPr>
              <p:nvPr/>
            </p:nvSpPr>
            <p:spPr>
              <a:xfrm>
                <a:off x="7341342" y="5963332"/>
                <a:ext cx="1945532" cy="707882"/>
              </a:xfrm>
              <a:prstGeom prst="rect">
                <a:avLst/>
              </a:prstGeom>
              <a:blipFill>
                <a:blip r:embed="rId13"/>
                <a:stretch>
                  <a:fillRect/>
                </a:stretch>
              </a:blipFill>
              <a:ln cap="flat">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Slide81">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8EEFD3C8-2054-4943-B051-5A9CF0E01A5F}"/>
              </a:ext>
            </a:extLst>
          </p:cNvPr>
          <p:cNvGraphicFramePr>
            <a:graphicFrameLocks noGrp="1"/>
          </p:cNvGraphicFramePr>
          <p:nvPr/>
        </p:nvGraphicFramePr>
        <p:xfrm>
          <a:off x="2235195" y="2287591"/>
          <a:ext cx="3555999" cy="3424243"/>
        </p:xfrm>
        <a:graphic>
          <a:graphicData uri="http://schemas.openxmlformats.org/drawingml/2006/table">
            <a:tbl>
              <a:tblPr>
                <a:effectLst/>
              </a:tblPr>
              <a:tblGrid>
                <a:gridCol w="355601">
                  <a:extLst>
                    <a:ext uri="{9D8B030D-6E8A-4147-A177-3AD203B41FA5}">
                      <a16:colId xmlns:a16="http://schemas.microsoft.com/office/drawing/2014/main" val="292203008"/>
                    </a:ext>
                  </a:extLst>
                </a:gridCol>
                <a:gridCol w="355601">
                  <a:extLst>
                    <a:ext uri="{9D8B030D-6E8A-4147-A177-3AD203B41FA5}">
                      <a16:colId xmlns:a16="http://schemas.microsoft.com/office/drawing/2014/main" val="204141058"/>
                    </a:ext>
                  </a:extLst>
                </a:gridCol>
                <a:gridCol w="355601">
                  <a:extLst>
                    <a:ext uri="{9D8B030D-6E8A-4147-A177-3AD203B41FA5}">
                      <a16:colId xmlns:a16="http://schemas.microsoft.com/office/drawing/2014/main" val="2325229255"/>
                    </a:ext>
                  </a:extLst>
                </a:gridCol>
                <a:gridCol w="355601">
                  <a:extLst>
                    <a:ext uri="{9D8B030D-6E8A-4147-A177-3AD203B41FA5}">
                      <a16:colId xmlns:a16="http://schemas.microsoft.com/office/drawing/2014/main" val="2723031798"/>
                    </a:ext>
                  </a:extLst>
                </a:gridCol>
                <a:gridCol w="355601">
                  <a:extLst>
                    <a:ext uri="{9D8B030D-6E8A-4147-A177-3AD203B41FA5}">
                      <a16:colId xmlns:a16="http://schemas.microsoft.com/office/drawing/2014/main" val="1258343056"/>
                    </a:ext>
                  </a:extLst>
                </a:gridCol>
                <a:gridCol w="355601">
                  <a:extLst>
                    <a:ext uri="{9D8B030D-6E8A-4147-A177-3AD203B41FA5}">
                      <a16:colId xmlns:a16="http://schemas.microsoft.com/office/drawing/2014/main" val="4116846483"/>
                    </a:ext>
                  </a:extLst>
                </a:gridCol>
                <a:gridCol w="355601">
                  <a:extLst>
                    <a:ext uri="{9D8B030D-6E8A-4147-A177-3AD203B41FA5}">
                      <a16:colId xmlns:a16="http://schemas.microsoft.com/office/drawing/2014/main" val="3679029219"/>
                    </a:ext>
                  </a:extLst>
                </a:gridCol>
                <a:gridCol w="369883">
                  <a:extLst>
                    <a:ext uri="{9D8B030D-6E8A-4147-A177-3AD203B41FA5}">
                      <a16:colId xmlns:a16="http://schemas.microsoft.com/office/drawing/2014/main" val="3658580095"/>
                    </a:ext>
                  </a:extLst>
                </a:gridCol>
                <a:gridCol w="341308">
                  <a:extLst>
                    <a:ext uri="{9D8B030D-6E8A-4147-A177-3AD203B41FA5}">
                      <a16:colId xmlns:a16="http://schemas.microsoft.com/office/drawing/2014/main" val="3925602195"/>
                    </a:ext>
                  </a:extLst>
                </a:gridCol>
                <a:gridCol w="355601">
                  <a:extLst>
                    <a:ext uri="{9D8B030D-6E8A-4147-A177-3AD203B41FA5}">
                      <a16:colId xmlns:a16="http://schemas.microsoft.com/office/drawing/2014/main" val="3320722640"/>
                    </a:ext>
                  </a:extLst>
                </a:gridCol>
              </a:tblGrid>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205323892"/>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568958575"/>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4176005690"/>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2642281634"/>
                  </a:ext>
                </a:extLst>
              </a:tr>
              <a:tr h="341308">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388405924"/>
                  </a:ext>
                </a:extLst>
              </a:tr>
              <a:tr h="358773">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551627651"/>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410037548"/>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021046633"/>
                  </a:ext>
                </a:extLst>
              </a:tr>
              <a:tr h="342900">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397972504"/>
                  </a:ext>
                </a:extLst>
              </a:tr>
              <a:tr h="339727">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D4D4D"/>
                    </a:solidFill>
                  </a:tcPr>
                </a:tc>
                <a:extLst>
                  <a:ext uri="{0D108BD9-81ED-4DB2-BD59-A6C34878D82A}">
                    <a16:rowId xmlns:a16="http://schemas.microsoft.com/office/drawing/2014/main" val="1236709662"/>
                  </a:ext>
                </a:extLst>
              </a:tr>
            </a:tbl>
          </a:graphicData>
        </a:graphic>
      </p:graphicFrame>
      <p:graphicFrame>
        <p:nvGraphicFramePr>
          <p:cNvPr id="3" name="Group 128">
            <a:extLst>
              <a:ext uri="{FF2B5EF4-FFF2-40B4-BE49-F238E27FC236}">
                <a16:creationId xmlns:a16="http://schemas.microsoft.com/office/drawing/2014/main" id="{33C1CAC0-3A4B-4286-8D5F-DBFA13143B89}"/>
              </a:ext>
            </a:extLst>
          </p:cNvPr>
          <p:cNvGraphicFramePr>
            <a:graphicFrameLocks noGrp="1"/>
          </p:cNvGraphicFramePr>
          <p:nvPr>
            <p:ph type="tbl" idx="1"/>
          </p:nvPr>
        </p:nvGraphicFramePr>
        <p:xfrm>
          <a:off x="6248396" y="2286000"/>
          <a:ext cx="3581410" cy="3429000"/>
        </p:xfrm>
        <a:graphic>
          <a:graphicData uri="http://schemas.openxmlformats.org/drawingml/2006/table">
            <a:tbl>
              <a:tblPr>
                <a:effectLst/>
              </a:tblPr>
              <a:tblGrid>
                <a:gridCol w="357192">
                  <a:extLst>
                    <a:ext uri="{9D8B030D-6E8A-4147-A177-3AD203B41FA5}">
                      <a16:colId xmlns:a16="http://schemas.microsoft.com/office/drawing/2014/main" val="345753785"/>
                    </a:ext>
                  </a:extLst>
                </a:gridCol>
                <a:gridCol w="360365">
                  <a:extLst>
                    <a:ext uri="{9D8B030D-6E8A-4147-A177-3AD203B41FA5}">
                      <a16:colId xmlns:a16="http://schemas.microsoft.com/office/drawing/2014/main" val="3144491733"/>
                    </a:ext>
                  </a:extLst>
                </a:gridCol>
                <a:gridCol w="355601">
                  <a:extLst>
                    <a:ext uri="{9D8B030D-6E8A-4147-A177-3AD203B41FA5}">
                      <a16:colId xmlns:a16="http://schemas.microsoft.com/office/drawing/2014/main" val="3295441885"/>
                    </a:ext>
                  </a:extLst>
                </a:gridCol>
                <a:gridCol w="360365">
                  <a:extLst>
                    <a:ext uri="{9D8B030D-6E8A-4147-A177-3AD203B41FA5}">
                      <a16:colId xmlns:a16="http://schemas.microsoft.com/office/drawing/2014/main" val="1310493717"/>
                    </a:ext>
                  </a:extLst>
                </a:gridCol>
                <a:gridCol w="357182">
                  <a:extLst>
                    <a:ext uri="{9D8B030D-6E8A-4147-A177-3AD203B41FA5}">
                      <a16:colId xmlns:a16="http://schemas.microsoft.com/office/drawing/2014/main" val="4021896961"/>
                    </a:ext>
                  </a:extLst>
                </a:gridCol>
                <a:gridCol w="357192">
                  <a:extLst>
                    <a:ext uri="{9D8B030D-6E8A-4147-A177-3AD203B41FA5}">
                      <a16:colId xmlns:a16="http://schemas.microsoft.com/office/drawing/2014/main" val="380953617"/>
                    </a:ext>
                  </a:extLst>
                </a:gridCol>
                <a:gridCol w="360365">
                  <a:extLst>
                    <a:ext uri="{9D8B030D-6E8A-4147-A177-3AD203B41FA5}">
                      <a16:colId xmlns:a16="http://schemas.microsoft.com/office/drawing/2014/main" val="1795463574"/>
                    </a:ext>
                  </a:extLst>
                </a:gridCol>
                <a:gridCol w="355601">
                  <a:extLst>
                    <a:ext uri="{9D8B030D-6E8A-4147-A177-3AD203B41FA5}">
                      <a16:colId xmlns:a16="http://schemas.microsoft.com/office/drawing/2014/main" val="3656711581"/>
                    </a:ext>
                  </a:extLst>
                </a:gridCol>
                <a:gridCol w="360365">
                  <a:extLst>
                    <a:ext uri="{9D8B030D-6E8A-4147-A177-3AD203B41FA5}">
                      <a16:colId xmlns:a16="http://schemas.microsoft.com/office/drawing/2014/main" val="583440155"/>
                    </a:ext>
                  </a:extLst>
                </a:gridCol>
                <a:gridCol w="357182">
                  <a:extLst>
                    <a:ext uri="{9D8B030D-6E8A-4147-A177-3AD203B41FA5}">
                      <a16:colId xmlns:a16="http://schemas.microsoft.com/office/drawing/2014/main" val="1429125586"/>
                    </a:ext>
                  </a:extLst>
                </a:gridCol>
              </a:tblGrid>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2434943"/>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5F5F5F"/>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777777"/>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777777"/>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5F5F5F"/>
                    </a:solidFill>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6802277"/>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777777"/>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40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96969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60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C0C0C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60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C0C0C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60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C0C0C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40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96969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777777"/>
                    </a:solidFill>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892077"/>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60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C0C0C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60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C0C0C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1720248"/>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50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B2B2B2"/>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80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AEAEA"/>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80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AEAEA"/>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60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C0C0C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1635007"/>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50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B2B2B2"/>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80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AEAEA"/>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80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EAEAEA"/>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90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8F8F8"/>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60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C0C0C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2469874"/>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777777"/>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50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B2B2B2"/>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50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B2B2B2"/>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60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C0C0C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40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969696"/>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777777"/>
                    </a:solidFill>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364611"/>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5F5F5F"/>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777777"/>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30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808080"/>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20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777777"/>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5F5F5F"/>
                    </a:solidFill>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9942226"/>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5F5F5F"/>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5F5F5F"/>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10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5F5F5F"/>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r>
                        <a:rPr lang="en-US" sz="900" b="0" i="0" u="none" strike="noStrike" cap="none" baseline="0">
                          <a:solidFill>
                            <a:srgbClr val="000000"/>
                          </a:solidFill>
                          <a:latin typeface="Futura Bk BT" pitchFamily="34"/>
                        </a:rPr>
                        <a:t>0</a:t>
                      </a: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4D4D4D"/>
                    </a:solidFill>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1541323"/>
                  </a:ext>
                </a:extLst>
              </a:tr>
              <a:tr h="342900">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28575"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ctr" defTabSz="914400" rtl="0" fontAlgn="auto" hangingPunct="1">
                        <a:lnSpc>
                          <a:spcPct val="100000"/>
                        </a:lnSpc>
                        <a:spcBef>
                          <a:spcPts val="200"/>
                        </a:spcBef>
                        <a:spcAft>
                          <a:spcPts val="0"/>
                        </a:spcAft>
                        <a:buNone/>
                        <a:tabLst/>
                      </a:pPr>
                      <a:endParaRPr lang="en-US" sz="900" b="0" i="0" u="none" strike="noStrike" cap="none" baseline="0">
                        <a:solidFill>
                          <a:srgbClr val="000000"/>
                        </a:solidFill>
                        <a:latin typeface="Futura Bk BT" pitchFamily="34"/>
                      </a:endParaRPr>
                    </a:p>
                  </a:txBody>
                  <a:tcPr marL="0" marR="0">
                    <a:lnL w="12701"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254943"/>
                  </a:ext>
                </a:extLst>
              </a:tr>
            </a:tbl>
          </a:graphicData>
        </a:graphic>
      </p:graphicFrame>
      <p:graphicFrame>
        <p:nvGraphicFramePr>
          <p:cNvPr id="4" name="Object 381">
            <a:extLst>
              <a:ext uri="{FF2B5EF4-FFF2-40B4-BE49-F238E27FC236}">
                <a16:creationId xmlns:a16="http://schemas.microsoft.com/office/drawing/2014/main" id="{DA992D79-4813-406A-90D0-C6E083487A66}"/>
              </a:ext>
            </a:extLst>
          </p:cNvPr>
          <p:cNvGraphicFramePr/>
          <p:nvPr/>
        </p:nvGraphicFramePr>
        <p:xfrm>
          <a:off x="7232647" y="1238253"/>
          <a:ext cx="1509710" cy="935038"/>
        </p:xfrm>
        <a:graphic>
          <a:graphicData uri="http://schemas.openxmlformats.org/presentationml/2006/ole">
            <mc:AlternateContent xmlns:mc="http://schemas.openxmlformats.org/markup-compatibility/2006">
              <mc:Choice xmlns:v="urn:schemas-microsoft-com:vml" Requires="v">
                <p:oleObj spid="_x0000_s9230" r:id="rId4" imgW="7924800" imgH="4876800" progId="">
                  <p:embed/>
                </p:oleObj>
              </mc:Choice>
              <mc:Fallback>
                <p:oleObj r:id="rId4" imgW="7924800" imgH="4876800" progId="">
                  <p:embed/>
                  <p:pic>
                    <p:nvPicPr>
                      <p:cNvPr id="0" name=""/>
                      <p:cNvPicPr/>
                      <p:nvPr/>
                    </p:nvPicPr>
                    <p:blipFill>
                      <a:blip r:embed="rId5"/>
                      <a:stretch>
                        <a:fillRect/>
                      </a:stretch>
                    </p:blipFill>
                    <p:spPr>
                      <a:xfrm>
                        <a:off x="7232647" y="1238253"/>
                        <a:ext cx="1509710" cy="935038"/>
                      </a:xfrm>
                      <a:prstGeom prst="rect">
                        <a:avLst/>
                      </a:prstGeom>
                      <a:noFill/>
                      <a:ln cap="flat">
                        <a:noFill/>
                      </a:ln>
                    </p:spPr>
                  </p:pic>
                </p:oleObj>
              </mc:Fallback>
            </mc:AlternateContent>
          </a:graphicData>
        </a:graphic>
      </p:graphicFrame>
      <p:graphicFrame>
        <p:nvGraphicFramePr>
          <p:cNvPr id="5" name="Object 3">
            <a:extLst>
              <a:ext uri="{FF2B5EF4-FFF2-40B4-BE49-F238E27FC236}">
                <a16:creationId xmlns:a16="http://schemas.microsoft.com/office/drawing/2014/main" id="{6080FA39-D829-497D-8EE0-D59821F34FF7}"/>
              </a:ext>
            </a:extLst>
          </p:cNvPr>
          <p:cNvGraphicFramePr/>
          <p:nvPr/>
        </p:nvGraphicFramePr>
        <p:xfrm>
          <a:off x="3203572" y="1295403"/>
          <a:ext cx="1452560" cy="936629"/>
        </p:xfrm>
        <a:graphic>
          <a:graphicData uri="http://schemas.openxmlformats.org/presentationml/2006/ole">
            <mc:AlternateContent xmlns:mc="http://schemas.openxmlformats.org/markup-compatibility/2006">
              <mc:Choice xmlns:v="urn:schemas-microsoft-com:vml" Requires="v">
                <p:oleObj spid="_x0000_s9231" r:id="rId6" imgW="7620000" imgH="4876800" progId="">
                  <p:embed/>
                </p:oleObj>
              </mc:Choice>
              <mc:Fallback>
                <p:oleObj r:id="rId6" imgW="7620000" imgH="4876800" progId="">
                  <p:embed/>
                  <p:pic>
                    <p:nvPicPr>
                      <p:cNvPr id="0" name=""/>
                      <p:cNvPicPr/>
                      <p:nvPr/>
                    </p:nvPicPr>
                    <p:blipFill>
                      <a:blip r:embed="rId7"/>
                      <a:stretch>
                        <a:fillRect/>
                      </a:stretch>
                    </p:blipFill>
                    <p:spPr>
                      <a:xfrm>
                        <a:off x="3203572" y="1295403"/>
                        <a:ext cx="1452560" cy="936629"/>
                      </a:xfrm>
                      <a:prstGeom prst="rect">
                        <a:avLst/>
                      </a:prstGeom>
                      <a:noFill/>
                      <a:ln cap="flat">
                        <a:noFill/>
                      </a:ln>
                    </p:spPr>
                  </p:pic>
                </p:oleObj>
              </mc:Fallback>
            </mc:AlternateContent>
          </a:graphicData>
        </a:graphic>
      </p:graphicFrame>
      <p:sp>
        <p:nvSpPr>
          <p:cNvPr id="6" name="Rectangle 16">
            <a:extLst>
              <a:ext uri="{FF2B5EF4-FFF2-40B4-BE49-F238E27FC236}">
                <a16:creationId xmlns:a16="http://schemas.microsoft.com/office/drawing/2014/main" id="{38D0E9F0-E615-4FC1-8EC5-F585EEDAC861}"/>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000000"/>
                </a:solidFill>
                <a:uFillTx/>
                <a:latin typeface="Calibri" pitchFamily="34"/>
                <a:cs typeface="Arial" pitchFamily="34"/>
              </a:rPr>
              <a:t>Image filtering</a:t>
            </a:r>
          </a:p>
        </p:txBody>
      </p:sp>
      <p:grpSp>
        <p:nvGrpSpPr>
          <p:cNvPr id="7" name="Group 4">
            <a:extLst>
              <a:ext uri="{FF2B5EF4-FFF2-40B4-BE49-F238E27FC236}">
                <a16:creationId xmlns:a16="http://schemas.microsoft.com/office/drawing/2014/main" id="{9C211981-9CEC-43B9-BF6D-97DC36049F27}"/>
              </a:ext>
            </a:extLst>
          </p:cNvPr>
          <p:cNvGrpSpPr/>
          <p:nvPr/>
        </p:nvGrpSpPr>
        <p:grpSpPr>
          <a:xfrm>
            <a:off x="8001000" y="304796"/>
            <a:ext cx="685800" cy="584201"/>
            <a:chOff x="8001000" y="304796"/>
            <a:chExt cx="685800" cy="584201"/>
          </a:xfrm>
        </p:grpSpPr>
        <p:grpSp>
          <p:nvGrpSpPr>
            <p:cNvPr id="8" name="Group 5">
              <a:extLst>
                <a:ext uri="{FF2B5EF4-FFF2-40B4-BE49-F238E27FC236}">
                  <a16:creationId xmlns:a16="http://schemas.microsoft.com/office/drawing/2014/main" id="{1AFC66C1-3888-4265-A426-CB0866A1E93D}"/>
                </a:ext>
              </a:extLst>
            </p:cNvPr>
            <p:cNvGrpSpPr/>
            <p:nvPr/>
          </p:nvGrpSpPr>
          <p:grpSpPr>
            <a:xfrm>
              <a:off x="8135480" y="304796"/>
              <a:ext cx="551320" cy="584201"/>
              <a:chOff x="8135480" y="304796"/>
              <a:chExt cx="551320" cy="584201"/>
            </a:xfrm>
          </p:grpSpPr>
          <p:sp>
            <p:nvSpPr>
              <p:cNvPr id="9" name="Rectangle 6">
                <a:extLst>
                  <a:ext uri="{FF2B5EF4-FFF2-40B4-BE49-F238E27FC236}">
                    <a16:creationId xmlns:a16="http://schemas.microsoft.com/office/drawing/2014/main" id="{43BEF7D3-EF68-499B-8FFD-B8DECB3318F1}"/>
                  </a:ext>
                </a:extLst>
              </p:cNvPr>
              <p:cNvSpPr/>
              <p:nvPr/>
            </p:nvSpPr>
            <p:spPr>
              <a:xfrm>
                <a:off x="8503023" y="694093"/>
                <a:ext cx="183776" cy="194904"/>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0" name="Rectangle 7">
                <a:extLst>
                  <a:ext uri="{FF2B5EF4-FFF2-40B4-BE49-F238E27FC236}">
                    <a16:creationId xmlns:a16="http://schemas.microsoft.com/office/drawing/2014/main" id="{BB242C03-2CC5-42EE-B659-03EC7179E930}"/>
                  </a:ext>
                </a:extLst>
              </p:cNvPr>
              <p:cNvSpPr/>
              <p:nvPr/>
            </p:nvSpPr>
            <p:spPr>
              <a:xfrm>
                <a:off x="8319256" y="694093"/>
                <a:ext cx="183776" cy="194904"/>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1" name="Rectangle 8">
                <a:extLst>
                  <a:ext uri="{FF2B5EF4-FFF2-40B4-BE49-F238E27FC236}">
                    <a16:creationId xmlns:a16="http://schemas.microsoft.com/office/drawing/2014/main" id="{531167B8-7F6B-4275-BBA0-529AE097FCAE}"/>
                  </a:ext>
                </a:extLst>
              </p:cNvPr>
              <p:cNvSpPr/>
              <p:nvPr/>
            </p:nvSpPr>
            <p:spPr>
              <a:xfrm>
                <a:off x="8135480" y="694093"/>
                <a:ext cx="183776" cy="194904"/>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2" name="Rectangle 9">
                <a:extLst>
                  <a:ext uri="{FF2B5EF4-FFF2-40B4-BE49-F238E27FC236}">
                    <a16:creationId xmlns:a16="http://schemas.microsoft.com/office/drawing/2014/main" id="{B564A32F-5441-4E7F-8062-A90EF792AAC6}"/>
                  </a:ext>
                </a:extLst>
              </p:cNvPr>
              <p:cNvSpPr/>
              <p:nvPr/>
            </p:nvSpPr>
            <p:spPr>
              <a:xfrm>
                <a:off x="8503023" y="499701"/>
                <a:ext cx="183776" cy="194392"/>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3" name="Rectangle 10">
                <a:extLst>
                  <a:ext uri="{FF2B5EF4-FFF2-40B4-BE49-F238E27FC236}">
                    <a16:creationId xmlns:a16="http://schemas.microsoft.com/office/drawing/2014/main" id="{D21E935F-2021-4290-B158-7DDDA5738967}"/>
                  </a:ext>
                </a:extLst>
              </p:cNvPr>
              <p:cNvSpPr/>
              <p:nvPr/>
            </p:nvSpPr>
            <p:spPr>
              <a:xfrm>
                <a:off x="8319256" y="499701"/>
                <a:ext cx="183776" cy="194392"/>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4" name="Rectangle 11">
                <a:extLst>
                  <a:ext uri="{FF2B5EF4-FFF2-40B4-BE49-F238E27FC236}">
                    <a16:creationId xmlns:a16="http://schemas.microsoft.com/office/drawing/2014/main" id="{5AE5DFB6-F34F-4F55-81A7-1281961E4DBF}"/>
                  </a:ext>
                </a:extLst>
              </p:cNvPr>
              <p:cNvSpPr/>
              <p:nvPr/>
            </p:nvSpPr>
            <p:spPr>
              <a:xfrm>
                <a:off x="8135480" y="499701"/>
                <a:ext cx="183776" cy="194392"/>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5" name="Rectangle 12">
                <a:extLst>
                  <a:ext uri="{FF2B5EF4-FFF2-40B4-BE49-F238E27FC236}">
                    <a16:creationId xmlns:a16="http://schemas.microsoft.com/office/drawing/2014/main" id="{0265C568-5103-43AE-8D80-410C48A6573E}"/>
                  </a:ext>
                </a:extLst>
              </p:cNvPr>
              <p:cNvSpPr/>
              <p:nvPr/>
            </p:nvSpPr>
            <p:spPr>
              <a:xfrm>
                <a:off x="8503023" y="304796"/>
                <a:ext cx="183776" cy="194904"/>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6" name="Rectangle 13">
                <a:extLst>
                  <a:ext uri="{FF2B5EF4-FFF2-40B4-BE49-F238E27FC236}">
                    <a16:creationId xmlns:a16="http://schemas.microsoft.com/office/drawing/2014/main" id="{C2BA84E8-34AF-4696-87C5-19B06D1C7FED}"/>
                  </a:ext>
                </a:extLst>
              </p:cNvPr>
              <p:cNvSpPr/>
              <p:nvPr/>
            </p:nvSpPr>
            <p:spPr>
              <a:xfrm>
                <a:off x="8319256" y="304796"/>
                <a:ext cx="183776" cy="194904"/>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7" name="Rectangle 14">
                <a:extLst>
                  <a:ext uri="{FF2B5EF4-FFF2-40B4-BE49-F238E27FC236}">
                    <a16:creationId xmlns:a16="http://schemas.microsoft.com/office/drawing/2014/main" id="{374E3CD6-0C12-490C-8FD2-E7A8F200AB43}"/>
                  </a:ext>
                </a:extLst>
              </p:cNvPr>
              <p:cNvSpPr/>
              <p:nvPr/>
            </p:nvSpPr>
            <p:spPr>
              <a:xfrm>
                <a:off x="8135480" y="304796"/>
                <a:ext cx="183776" cy="194904"/>
              </a:xfrm>
              <a:prstGeom prst="rect">
                <a:avLst/>
              </a:prstGeom>
              <a:solidFill>
                <a:srgbClr val="FFCC99"/>
              </a:solidFill>
              <a:ln cap="flat">
                <a:noFill/>
                <a:prstDash val="solid"/>
              </a:ln>
            </p:spPr>
            <p:txBody>
              <a:bodyPr vert="horz" wrap="square" lIns="0" tIns="0" rIns="0" bIns="0" anchor="ctr" anchorCtr="1"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Arial" pitchFamily="34"/>
                    <a:cs typeface="Arial" pitchFamily="34"/>
                  </a:rPr>
                  <a:t>1</a:t>
                </a:r>
              </a:p>
            </p:txBody>
          </p:sp>
          <p:sp>
            <p:nvSpPr>
              <p:cNvPr id="18" name="Line 15">
                <a:extLst>
                  <a:ext uri="{FF2B5EF4-FFF2-40B4-BE49-F238E27FC236}">
                    <a16:creationId xmlns:a16="http://schemas.microsoft.com/office/drawing/2014/main" id="{0E95A558-724B-4AD8-A17E-8320E241D17A}"/>
                  </a:ext>
                </a:extLst>
              </p:cNvPr>
              <p:cNvSpPr/>
              <p:nvPr/>
            </p:nvSpPr>
            <p:spPr>
              <a:xfrm>
                <a:off x="8135480" y="304796"/>
                <a:ext cx="55131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19" name="Line 16">
                <a:extLst>
                  <a:ext uri="{FF2B5EF4-FFF2-40B4-BE49-F238E27FC236}">
                    <a16:creationId xmlns:a16="http://schemas.microsoft.com/office/drawing/2014/main" id="{2BBF4EE2-62E1-46FA-8216-C9A0BA31C0BA}"/>
                  </a:ext>
                </a:extLst>
              </p:cNvPr>
              <p:cNvSpPr/>
              <p:nvPr/>
            </p:nvSpPr>
            <p:spPr>
              <a:xfrm>
                <a:off x="8135480" y="499701"/>
                <a:ext cx="55131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0" name="Line 17">
                <a:extLst>
                  <a:ext uri="{FF2B5EF4-FFF2-40B4-BE49-F238E27FC236}">
                    <a16:creationId xmlns:a16="http://schemas.microsoft.com/office/drawing/2014/main" id="{AEA6F488-42EE-4F68-A321-8090CC6738C0}"/>
                  </a:ext>
                </a:extLst>
              </p:cNvPr>
              <p:cNvSpPr/>
              <p:nvPr/>
            </p:nvSpPr>
            <p:spPr>
              <a:xfrm>
                <a:off x="8135480" y="694093"/>
                <a:ext cx="55131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1" name="Line 18">
                <a:extLst>
                  <a:ext uri="{FF2B5EF4-FFF2-40B4-BE49-F238E27FC236}">
                    <a16:creationId xmlns:a16="http://schemas.microsoft.com/office/drawing/2014/main" id="{4FED898D-D643-4E94-857A-13077CE3C2FB}"/>
                  </a:ext>
                </a:extLst>
              </p:cNvPr>
              <p:cNvSpPr/>
              <p:nvPr/>
            </p:nvSpPr>
            <p:spPr>
              <a:xfrm>
                <a:off x="8135480" y="888997"/>
                <a:ext cx="55131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2" name="Line 19">
                <a:extLst>
                  <a:ext uri="{FF2B5EF4-FFF2-40B4-BE49-F238E27FC236}">
                    <a16:creationId xmlns:a16="http://schemas.microsoft.com/office/drawing/2014/main" id="{57EE9323-75DE-483C-BFB3-72E094A0CFE6}"/>
                  </a:ext>
                </a:extLst>
              </p:cNvPr>
              <p:cNvSpPr/>
              <p:nvPr/>
            </p:nvSpPr>
            <p:spPr>
              <a:xfrm>
                <a:off x="8135480" y="304796"/>
                <a:ext cx="0" cy="58420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3" name="Line 20">
                <a:extLst>
                  <a:ext uri="{FF2B5EF4-FFF2-40B4-BE49-F238E27FC236}">
                    <a16:creationId xmlns:a16="http://schemas.microsoft.com/office/drawing/2014/main" id="{0CBAFE78-F2DB-4EA9-B567-5298D3BE662F}"/>
                  </a:ext>
                </a:extLst>
              </p:cNvPr>
              <p:cNvSpPr/>
              <p:nvPr/>
            </p:nvSpPr>
            <p:spPr>
              <a:xfrm>
                <a:off x="8319256" y="304796"/>
                <a:ext cx="0" cy="58420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4" name="Line 21">
                <a:extLst>
                  <a:ext uri="{FF2B5EF4-FFF2-40B4-BE49-F238E27FC236}">
                    <a16:creationId xmlns:a16="http://schemas.microsoft.com/office/drawing/2014/main" id="{CC1699F7-FF67-4675-A44B-4F8F7A4718ED}"/>
                  </a:ext>
                </a:extLst>
              </p:cNvPr>
              <p:cNvSpPr/>
              <p:nvPr/>
            </p:nvSpPr>
            <p:spPr>
              <a:xfrm>
                <a:off x="8503023" y="304796"/>
                <a:ext cx="0" cy="58420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2701" cap="flat">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sp>
            <p:nvSpPr>
              <p:cNvPr id="25" name="Line 22">
                <a:extLst>
                  <a:ext uri="{FF2B5EF4-FFF2-40B4-BE49-F238E27FC236}">
                    <a16:creationId xmlns:a16="http://schemas.microsoft.com/office/drawing/2014/main" id="{2B5A02BE-6AF3-44B0-9DDE-C3CDB9F2C1FD}"/>
                  </a:ext>
                </a:extLst>
              </p:cNvPr>
              <p:cNvSpPr/>
              <p:nvPr/>
            </p:nvSpPr>
            <p:spPr>
              <a:xfrm>
                <a:off x="8686800" y="304796"/>
                <a:ext cx="0" cy="584201"/>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28575" cap="sq">
                <a:solidFill>
                  <a:srgbClr val="000000"/>
                </a:solidFill>
                <a:prstDash val="solid"/>
                <a:round/>
              </a:ln>
            </p:spPr>
            <p:txBody>
              <a:bodyPr vert="horz" wrap="square" lIns="0" tIns="0" rIns="0" bIns="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34"/>
                  <a:cs typeface="Arial" pitchFamily="34"/>
                </a:endParaRPr>
              </a:p>
            </p:txBody>
          </p:sp>
        </p:grpSp>
        <p:pic>
          <p:nvPicPr>
            <p:cNvPr id="26" name="Picture 23" descr="txp_fig">
              <a:extLst>
                <a:ext uri="{FF2B5EF4-FFF2-40B4-BE49-F238E27FC236}">
                  <a16:creationId xmlns:a16="http://schemas.microsoft.com/office/drawing/2014/main" id="{F3F5670C-634F-4168-B8F1-1683BFAA38C8}"/>
                </a:ext>
              </a:extLst>
            </p:cNvPr>
            <p:cNvPicPr>
              <a:picLocks noChangeAspect="1"/>
            </p:cNvPicPr>
            <p:nvPr/>
          </p:nvPicPr>
          <p:blipFill>
            <a:blip r:embed="rId8"/>
            <a:srcRect/>
            <a:stretch>
              <a:fillRect/>
            </a:stretch>
          </p:blipFill>
          <p:spPr>
            <a:xfrm>
              <a:off x="8001000" y="452911"/>
              <a:ext cx="91888" cy="296210"/>
            </a:xfrm>
            <a:prstGeom prst="rect">
              <a:avLst/>
            </a:prstGeom>
            <a:noFill/>
            <a:ln cap="flat">
              <a:noFill/>
            </a:ln>
          </p:spPr>
        </p:pic>
      </p:grpSp>
      <p:graphicFrame>
        <p:nvGraphicFramePr>
          <p:cNvPr id="27" name="Object 26">
            <a:extLst>
              <a:ext uri="{FF2B5EF4-FFF2-40B4-BE49-F238E27FC236}">
                <a16:creationId xmlns:a16="http://schemas.microsoft.com/office/drawing/2014/main" id="{FB32985F-FCF7-4C61-9103-D92BF02FB3CC}"/>
              </a:ext>
            </a:extLst>
          </p:cNvPr>
          <p:cNvGraphicFramePr/>
          <p:nvPr/>
        </p:nvGraphicFramePr>
        <p:xfrm>
          <a:off x="6811959" y="228600"/>
          <a:ext cx="1092195" cy="563563"/>
        </p:xfrm>
        <a:graphic>
          <a:graphicData uri="http://schemas.openxmlformats.org/presentationml/2006/ole">
            <mc:AlternateContent xmlns:mc="http://schemas.openxmlformats.org/markup-compatibility/2006">
              <mc:Choice xmlns:v="urn:schemas-microsoft-com:vml" Requires="v">
                <p:oleObj spid="_x0000_s9232" r:id="rId9" imgW="9448800" imgH="4876800" progId="">
                  <p:embed/>
                </p:oleObj>
              </mc:Choice>
              <mc:Fallback>
                <p:oleObj r:id="rId9" imgW="9448800" imgH="4876800" progId="">
                  <p:embed/>
                  <p:pic>
                    <p:nvPicPr>
                      <p:cNvPr id="0" name=""/>
                      <p:cNvPicPr/>
                      <p:nvPr/>
                    </p:nvPicPr>
                    <p:blipFill>
                      <a:blip r:embed="rId10"/>
                      <a:stretch>
                        <a:fillRect/>
                      </a:stretch>
                    </p:blipFill>
                    <p:spPr>
                      <a:xfrm>
                        <a:off x="6811959" y="228600"/>
                        <a:ext cx="1092195" cy="563563"/>
                      </a:xfrm>
                      <a:prstGeom prst="rect">
                        <a:avLst/>
                      </a:prstGeom>
                      <a:noFill/>
                      <a:ln cap="flat">
                        <a:noFill/>
                      </a:ln>
                    </p:spPr>
                  </p:pic>
                </p:oleObj>
              </mc:Fallback>
            </mc:AlternateContent>
          </a:graphicData>
        </a:graphic>
      </p:graphicFrame>
      <p:sp>
        <p:nvSpPr>
          <p:cNvPr id="28" name="Text Box 376">
            <a:extLst>
              <a:ext uri="{FF2B5EF4-FFF2-40B4-BE49-F238E27FC236}">
                <a16:creationId xmlns:a16="http://schemas.microsoft.com/office/drawing/2014/main" id="{0182B9A5-DA19-4BD4-8391-5A42BB1A62FF}"/>
              </a:ext>
            </a:extLst>
          </p:cNvPr>
          <p:cNvSpPr txBox="1"/>
          <p:nvPr/>
        </p:nvSpPr>
        <p:spPr>
          <a:xfrm>
            <a:off x="9286875" y="6550030"/>
            <a:ext cx="1381128" cy="30797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7F7F7F"/>
                </a:solidFill>
                <a:uFillTx/>
                <a:latin typeface="Arial" pitchFamily="34"/>
                <a:cs typeface="Arial" pitchFamily="34"/>
              </a:rPr>
              <a:t>Credit: S. Seitz</a:t>
            </a:r>
          </a:p>
        </p:txBody>
      </p:sp>
      <p:graphicFrame>
        <p:nvGraphicFramePr>
          <p:cNvPr id="29" name="Object 5">
            <a:extLst>
              <a:ext uri="{FF2B5EF4-FFF2-40B4-BE49-F238E27FC236}">
                <a16:creationId xmlns:a16="http://schemas.microsoft.com/office/drawing/2014/main" id="{05AB7159-71A9-4A19-AFD4-89E71ACA5AE4}"/>
              </a:ext>
            </a:extLst>
          </p:cNvPr>
          <p:cNvGraphicFramePr/>
          <p:nvPr/>
        </p:nvGraphicFramePr>
        <p:xfrm>
          <a:off x="1966910" y="5956301"/>
          <a:ext cx="5027608" cy="874715"/>
        </p:xfrm>
        <a:graphic>
          <a:graphicData uri="http://schemas.openxmlformats.org/presentationml/2006/ole">
            <mc:AlternateContent xmlns:mc="http://schemas.openxmlformats.org/markup-compatibility/2006">
              <mc:Choice xmlns:v="urn:schemas-microsoft-com:vml" Requires="v">
                <p:oleObj spid="_x0000_s9233" r:id="rId11" imgW="49072800" imgH="8534400" progId="">
                  <p:embed/>
                </p:oleObj>
              </mc:Choice>
              <mc:Fallback>
                <p:oleObj r:id="rId11" imgW="49072800" imgH="8534400" progId="">
                  <p:embed/>
                  <p:pic>
                    <p:nvPicPr>
                      <p:cNvPr id="0" name=""/>
                      <p:cNvPicPr/>
                      <p:nvPr/>
                    </p:nvPicPr>
                    <p:blipFill>
                      <a:blip r:embed="rId12"/>
                      <a:stretch>
                        <a:fillRect/>
                      </a:stretch>
                    </p:blipFill>
                    <p:spPr>
                      <a:xfrm>
                        <a:off x="1966910" y="5956301"/>
                        <a:ext cx="5027608" cy="874715"/>
                      </a:xfrm>
                      <a:prstGeom prst="rect">
                        <a:avLst/>
                      </a:prstGeom>
                      <a:noFill/>
                      <a:ln cap="flat">
                        <a:noFill/>
                      </a:ln>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Slide136">
    <p:spTree>
      <p:nvGrpSpPr>
        <p:cNvPr id="1" name=""/>
        <p:cNvGrpSpPr/>
        <p:nvPr/>
      </p:nvGrpSpPr>
      <p:grpSpPr>
        <a:xfrm>
          <a:off x="0" y="0"/>
          <a:ext cx="0" cy="0"/>
          <a:chOff x="0" y="0"/>
          <a:chExt cx="0" cy="0"/>
        </a:xfrm>
      </p:grpSpPr>
      <p:pic>
        <p:nvPicPr>
          <p:cNvPr id="2" name="Picture 4" descr="Image Filters in Python. I am currently working on a computer… | by Manvir  Sekhon | Towards Data Science">
            <a:extLst>
              <a:ext uri="{FF2B5EF4-FFF2-40B4-BE49-F238E27FC236}">
                <a16:creationId xmlns:a16="http://schemas.microsoft.com/office/drawing/2014/main" id="{2FBAA8F8-5090-4F63-A8F7-2AFA6DDDBD16}"/>
              </a:ext>
            </a:extLst>
          </p:cNvPr>
          <p:cNvPicPr>
            <a:picLocks noChangeAspect="1"/>
          </p:cNvPicPr>
          <p:nvPr/>
        </p:nvPicPr>
        <p:blipFill>
          <a:blip r:embed="rId2"/>
          <a:srcRect/>
          <a:stretch>
            <a:fillRect/>
          </a:stretch>
        </p:blipFill>
        <p:spPr>
          <a:xfrm>
            <a:off x="3387294" y="1961259"/>
            <a:ext cx="5676896" cy="3429000"/>
          </a:xfrm>
          <a:prstGeom prst="rect">
            <a:avLst/>
          </a:prstGeom>
          <a:noFill/>
          <a:ln cap="flat">
            <a:noFill/>
          </a:ln>
        </p:spPr>
      </p:pic>
      <p:sp>
        <p:nvSpPr>
          <p:cNvPr id="3" name="Rectangle 16">
            <a:extLst>
              <a:ext uri="{FF2B5EF4-FFF2-40B4-BE49-F238E27FC236}">
                <a16:creationId xmlns:a16="http://schemas.microsoft.com/office/drawing/2014/main" id="{2AFD1DC6-3691-4767-8766-ACBF5B650E10}"/>
              </a:ext>
            </a:extLst>
          </p:cNvPr>
          <p:cNvSpPr txBox="1"/>
          <p:nvPr/>
        </p:nvSpPr>
        <p:spPr>
          <a:xfrm>
            <a:off x="1981203" y="0"/>
            <a:ext cx="8229600" cy="114300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000000"/>
                </a:solidFill>
                <a:uFillTx/>
                <a:latin typeface="Calibri" pitchFamily="34"/>
                <a:cs typeface="Arial" pitchFamily="34"/>
              </a:rPr>
              <a:t>Image filtering</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Slide1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2CC2-D0EA-4464-A485-A911BA310AFA}"/>
              </a:ext>
            </a:extLst>
          </p:cNvPr>
          <p:cNvSpPr txBox="1">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87EBABF-E136-416E-BE81-B85BF2EA0493}"/>
              </a:ext>
            </a:extLst>
          </p:cNvPr>
          <p:cNvSpPr txBox="1">
            <a:spLocks noGrp="1"/>
          </p:cNvSpPr>
          <p:nvPr>
            <p:ph type="subTitle" idx="1"/>
          </p:nvPr>
        </p:nvSpPr>
        <p:spPr/>
        <p:txBody>
          <a:bodyPr/>
          <a:lstStyle/>
          <a:p>
            <a:pPr lvl="0"/>
            <a:r>
              <a:rPr lang="en-GB"/>
              <a:t>A quick Reminder</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Slide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AFC3-82EF-4C12-B20B-1C5078FFF318}"/>
              </a:ext>
            </a:extLst>
          </p:cNvPr>
          <p:cNvSpPr txBox="1">
            <a:spLocks noGrp="1"/>
          </p:cNvSpPr>
          <p:nvPr>
            <p:ph type="title"/>
          </p:nvPr>
        </p:nvSpPr>
        <p:spPr/>
        <p:txBody>
          <a:bodyPr/>
          <a:lstStyle/>
          <a:p>
            <a:pPr lvl="0"/>
            <a:r>
              <a:rPr lang="en-GB"/>
              <a:t>Color Image</a:t>
            </a:r>
          </a:p>
        </p:txBody>
      </p:sp>
      <p:sp>
        <p:nvSpPr>
          <p:cNvPr id="3" name="Content Placeholder 2">
            <a:extLst>
              <a:ext uri="{FF2B5EF4-FFF2-40B4-BE49-F238E27FC236}">
                <a16:creationId xmlns:a16="http://schemas.microsoft.com/office/drawing/2014/main" id="{96737DF7-63D1-4986-A90B-9D3463F84155}"/>
              </a:ext>
            </a:extLst>
          </p:cNvPr>
          <p:cNvSpPr txBox="1">
            <a:spLocks noGrp="1"/>
          </p:cNvSpPr>
          <p:nvPr>
            <p:ph idx="1"/>
          </p:nvPr>
        </p:nvSpPr>
        <p:spPr/>
        <p:txBody>
          <a:bodyPr/>
          <a:lstStyle/>
          <a:p>
            <a:endParaRPr lang="en-US"/>
          </a:p>
        </p:txBody>
      </p:sp>
      <p:pic>
        <p:nvPicPr>
          <p:cNvPr id="4" name="Picture 2" descr="https://miro.medium.com/max/1050/1*oV0W0fzYBs3wqMajhC2nLQ.png">
            <a:extLst>
              <a:ext uri="{FF2B5EF4-FFF2-40B4-BE49-F238E27FC236}">
                <a16:creationId xmlns:a16="http://schemas.microsoft.com/office/drawing/2014/main" id="{1A575659-46CA-46A5-AD33-66FF2401C7FB}"/>
              </a:ext>
            </a:extLst>
          </p:cNvPr>
          <p:cNvPicPr>
            <a:picLocks noChangeAspect="1"/>
          </p:cNvPicPr>
          <p:nvPr/>
        </p:nvPicPr>
        <p:blipFill>
          <a:blip r:embed="rId2"/>
          <a:srcRect/>
          <a:stretch>
            <a:fillRect/>
          </a:stretch>
        </p:blipFill>
        <p:spPr>
          <a:xfrm>
            <a:off x="1095378" y="2322676"/>
            <a:ext cx="10001250" cy="2647946"/>
          </a:xfrm>
          <a:prstGeom prst="rect">
            <a:avLst/>
          </a:prstGeom>
          <a:noFill/>
          <a:ln cap="flat">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8D4D-9E23-49B1-8F46-E97D5334975B}"/>
              </a:ext>
            </a:extLst>
          </p:cNvPr>
          <p:cNvSpPr txBox="1">
            <a:spLocks noGrp="1"/>
          </p:cNvSpPr>
          <p:nvPr>
            <p:ph type="title"/>
          </p:nvPr>
        </p:nvSpPr>
        <p:spPr/>
        <p:txBody>
          <a:bodyPr/>
          <a:lstStyle/>
          <a:p>
            <a:pPr lvl="0"/>
            <a:r>
              <a:rPr lang="en-US"/>
              <a:t>Color Image </a:t>
            </a:r>
          </a:p>
        </p:txBody>
      </p:sp>
      <p:pic>
        <p:nvPicPr>
          <p:cNvPr id="3" name="Picture 2" descr="C:\Documents and Settings\Derek Hoiem\My Documents\Classes\Spring09 - Visual Scene Understanding\material\figs\nieghborhood6.jpg">
            <a:extLst>
              <a:ext uri="{FF2B5EF4-FFF2-40B4-BE49-F238E27FC236}">
                <a16:creationId xmlns:a16="http://schemas.microsoft.com/office/drawing/2014/main" id="{DE29F964-C251-4D18-8ED5-6FEF8BF7A354}"/>
              </a:ext>
            </a:extLst>
          </p:cNvPr>
          <p:cNvPicPr>
            <a:picLocks noChangeAspect="1"/>
          </p:cNvPicPr>
          <p:nvPr/>
        </p:nvPicPr>
        <p:blipFill>
          <a:blip r:embed="rId2"/>
          <a:srcRect/>
          <a:stretch>
            <a:fillRect/>
          </a:stretch>
        </p:blipFill>
        <p:spPr>
          <a:xfrm>
            <a:off x="1600200" y="2362196"/>
            <a:ext cx="3790946" cy="2590796"/>
          </a:xfrm>
          <a:prstGeom prst="rect">
            <a:avLst/>
          </a:prstGeom>
          <a:noFill/>
          <a:ln cap="flat">
            <a:noFill/>
          </a:ln>
        </p:spPr>
      </p:pic>
      <p:pic>
        <p:nvPicPr>
          <p:cNvPr id="4" name="Picture 5" descr="C:\Users\Hoiem\Documents\Classes\Computational Photography - Fall 2010\lectures\figs\filters\im_r.jpg">
            <a:extLst>
              <a:ext uri="{FF2B5EF4-FFF2-40B4-BE49-F238E27FC236}">
                <a16:creationId xmlns:a16="http://schemas.microsoft.com/office/drawing/2014/main" id="{6D70B435-C5FA-416A-B34F-2FD3845F2F8A}"/>
              </a:ext>
            </a:extLst>
          </p:cNvPr>
          <p:cNvPicPr>
            <a:picLocks noChangeAspect="1"/>
          </p:cNvPicPr>
          <p:nvPr/>
        </p:nvPicPr>
        <p:blipFill>
          <a:blip r:embed="rId3"/>
          <a:srcRect/>
          <a:stretch>
            <a:fillRect/>
          </a:stretch>
        </p:blipFill>
        <p:spPr>
          <a:xfrm>
            <a:off x="6443667" y="1143000"/>
            <a:ext cx="2674940" cy="1828800"/>
          </a:xfrm>
          <a:prstGeom prst="rect">
            <a:avLst/>
          </a:prstGeom>
          <a:noFill/>
          <a:ln cap="flat">
            <a:noFill/>
          </a:ln>
        </p:spPr>
      </p:pic>
      <p:pic>
        <p:nvPicPr>
          <p:cNvPr id="5" name="Picture 6" descr="C:\Users\Hoiem\Documents\Classes\Computational Photography - Fall 2010\lectures\figs\filters\im_g.jpg">
            <a:extLst>
              <a:ext uri="{FF2B5EF4-FFF2-40B4-BE49-F238E27FC236}">
                <a16:creationId xmlns:a16="http://schemas.microsoft.com/office/drawing/2014/main" id="{B7137334-0EEE-41D5-9C9A-D012729008E4}"/>
              </a:ext>
            </a:extLst>
          </p:cNvPr>
          <p:cNvPicPr>
            <a:picLocks noChangeAspect="1"/>
          </p:cNvPicPr>
          <p:nvPr/>
        </p:nvPicPr>
        <p:blipFill>
          <a:blip r:embed="rId4"/>
          <a:srcRect/>
          <a:stretch>
            <a:fillRect/>
          </a:stretch>
        </p:blipFill>
        <p:spPr>
          <a:xfrm>
            <a:off x="7129467" y="2819396"/>
            <a:ext cx="2674940" cy="1828800"/>
          </a:xfrm>
          <a:prstGeom prst="rect">
            <a:avLst/>
          </a:prstGeom>
          <a:noFill/>
          <a:ln cap="flat">
            <a:noFill/>
          </a:ln>
        </p:spPr>
      </p:pic>
      <p:pic>
        <p:nvPicPr>
          <p:cNvPr id="6" name="Picture 7" descr="C:\Users\Hoiem\Documents\Classes\Computational Photography - Fall 2010\lectures\figs\filters\im_b.jpg">
            <a:extLst>
              <a:ext uri="{FF2B5EF4-FFF2-40B4-BE49-F238E27FC236}">
                <a16:creationId xmlns:a16="http://schemas.microsoft.com/office/drawing/2014/main" id="{B8EFC645-2ACE-414B-B84E-4F1268F69FF3}"/>
              </a:ext>
            </a:extLst>
          </p:cNvPr>
          <p:cNvPicPr>
            <a:picLocks noChangeAspect="1"/>
          </p:cNvPicPr>
          <p:nvPr/>
        </p:nvPicPr>
        <p:blipFill>
          <a:blip r:embed="rId5"/>
          <a:srcRect/>
          <a:stretch>
            <a:fillRect/>
          </a:stretch>
        </p:blipFill>
        <p:spPr>
          <a:xfrm>
            <a:off x="7881935" y="4419596"/>
            <a:ext cx="2674940" cy="1828800"/>
          </a:xfrm>
          <a:prstGeom prst="rect">
            <a:avLst/>
          </a:prstGeom>
          <a:noFill/>
          <a:ln cap="flat">
            <a:noFill/>
          </a:ln>
        </p:spPr>
      </p:pic>
      <p:sp>
        <p:nvSpPr>
          <p:cNvPr id="7" name="TextBox 7">
            <a:extLst>
              <a:ext uri="{FF2B5EF4-FFF2-40B4-BE49-F238E27FC236}">
                <a16:creationId xmlns:a16="http://schemas.microsoft.com/office/drawing/2014/main" id="{BAEFCD45-9CAC-48B2-A4AD-DD41D32975B4}"/>
              </a:ext>
            </a:extLst>
          </p:cNvPr>
          <p:cNvSpPr txBox="1"/>
          <p:nvPr/>
        </p:nvSpPr>
        <p:spPr>
          <a:xfrm>
            <a:off x="8805864" y="761996"/>
            <a:ext cx="407484"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Arial" pitchFamily="34"/>
              </a:rPr>
              <a:t>R</a:t>
            </a:r>
          </a:p>
        </p:txBody>
      </p:sp>
      <p:sp>
        <p:nvSpPr>
          <p:cNvPr id="8" name="TextBox 8">
            <a:extLst>
              <a:ext uri="{FF2B5EF4-FFF2-40B4-BE49-F238E27FC236}">
                <a16:creationId xmlns:a16="http://schemas.microsoft.com/office/drawing/2014/main" id="{1E55277C-9DB8-47EB-A5F6-0629138BCD3F}"/>
              </a:ext>
            </a:extLst>
          </p:cNvPr>
          <p:cNvSpPr txBox="1"/>
          <p:nvPr/>
        </p:nvSpPr>
        <p:spPr>
          <a:xfrm>
            <a:off x="9567860" y="2438403"/>
            <a:ext cx="423513"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Arial" pitchFamily="34"/>
              </a:rPr>
              <a:t>G</a:t>
            </a:r>
          </a:p>
        </p:txBody>
      </p:sp>
      <p:sp>
        <p:nvSpPr>
          <p:cNvPr id="9" name="TextBox 9">
            <a:extLst>
              <a:ext uri="{FF2B5EF4-FFF2-40B4-BE49-F238E27FC236}">
                <a16:creationId xmlns:a16="http://schemas.microsoft.com/office/drawing/2014/main" id="{25BB67B4-4B6E-4893-9C3F-53E7A9EF1DA0}"/>
              </a:ext>
            </a:extLst>
          </p:cNvPr>
          <p:cNvSpPr txBox="1"/>
          <p:nvPr/>
        </p:nvSpPr>
        <p:spPr>
          <a:xfrm>
            <a:off x="10253660" y="3962396"/>
            <a:ext cx="389854"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Arial" pitchFamily="34"/>
              </a:rPr>
              <a:t>B</a:t>
            </a:r>
          </a:p>
        </p:txBody>
      </p:sp>
      <p:sp>
        <p:nvSpPr>
          <p:cNvPr id="10" name="Right Arrow 10">
            <a:extLst>
              <a:ext uri="{FF2B5EF4-FFF2-40B4-BE49-F238E27FC236}">
                <a16:creationId xmlns:a16="http://schemas.microsoft.com/office/drawing/2014/main" id="{F470EF5A-38C7-41E5-ACBE-6D3A7B64DBD9}"/>
              </a:ext>
            </a:extLst>
          </p:cNvPr>
          <p:cNvSpPr/>
          <p:nvPr/>
        </p:nvSpPr>
        <p:spPr>
          <a:xfrm>
            <a:off x="5562596" y="3352803"/>
            <a:ext cx="533396" cy="304796"/>
          </a:xfrm>
          <a:custGeom>
            <a:avLst>
              <a:gd name="f0" fmla="val 1542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1" name="Rectangle 11">
            <a:extLst>
              <a:ext uri="{FF2B5EF4-FFF2-40B4-BE49-F238E27FC236}">
                <a16:creationId xmlns:a16="http://schemas.microsoft.com/office/drawing/2014/main" id="{57D1566D-6757-4947-AE79-653AD050C88B}"/>
              </a:ext>
            </a:extLst>
          </p:cNvPr>
          <p:cNvSpPr/>
          <p:nvPr/>
        </p:nvSpPr>
        <p:spPr>
          <a:xfrm>
            <a:off x="9760744" y="6629400"/>
            <a:ext cx="900117" cy="27699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Calibri"/>
              </a:rPr>
              <a:t>James Hays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Slide1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A4B-A7FA-4A2A-B6F3-83C529D17DA9}"/>
              </a:ext>
            </a:extLst>
          </p:cNvPr>
          <p:cNvSpPr txBox="1">
            <a:spLocks noGrp="1"/>
          </p:cNvSpPr>
          <p:nvPr>
            <p:ph type="title"/>
          </p:nvPr>
        </p:nvSpPr>
        <p:spPr/>
        <p:txBody>
          <a:bodyPr/>
          <a:lstStyle/>
          <a:p>
            <a:pPr lvl="0"/>
            <a:r>
              <a:rPr lang="en-GB"/>
              <a:t>Convolution</a:t>
            </a:r>
          </a:p>
        </p:txBody>
      </p:sp>
      <p:sp>
        <p:nvSpPr>
          <p:cNvPr id="3" name="Content Placeholder 2">
            <a:extLst>
              <a:ext uri="{FF2B5EF4-FFF2-40B4-BE49-F238E27FC236}">
                <a16:creationId xmlns:a16="http://schemas.microsoft.com/office/drawing/2014/main" id="{D9415121-D01C-4FE2-8F70-B0F4D9B93416}"/>
              </a:ext>
            </a:extLst>
          </p:cNvPr>
          <p:cNvSpPr txBox="1">
            <a:spLocks noGrp="1"/>
          </p:cNvSpPr>
          <p:nvPr>
            <p:ph idx="1"/>
          </p:nvPr>
        </p:nvSpPr>
        <p:spPr/>
        <p:txBody>
          <a:bodyPr/>
          <a:lstStyle/>
          <a:p>
            <a:endParaRPr lang="en-US"/>
          </a:p>
        </p:txBody>
      </p:sp>
      <p:pic>
        <p:nvPicPr>
          <p:cNvPr id="4" name="Picture 4" descr="https://miro.medium.com/max/1050/1*q95f1mqXAVsj_VMHaOm6Sw.gif">
            <a:extLst>
              <a:ext uri="{FF2B5EF4-FFF2-40B4-BE49-F238E27FC236}">
                <a16:creationId xmlns:a16="http://schemas.microsoft.com/office/drawing/2014/main" id="{8A115E1E-906E-42D5-9597-B0105019F2C1}"/>
              </a:ext>
            </a:extLst>
          </p:cNvPr>
          <p:cNvPicPr>
            <a:picLocks noChangeAspect="1"/>
          </p:cNvPicPr>
          <p:nvPr/>
        </p:nvPicPr>
        <p:blipFill>
          <a:blip r:embed="rId2"/>
          <a:srcRect/>
          <a:stretch>
            <a:fillRect/>
          </a:stretch>
        </p:blipFill>
        <p:spPr>
          <a:xfrm>
            <a:off x="1711656" y="1391442"/>
            <a:ext cx="9029700" cy="5219696"/>
          </a:xfrm>
          <a:prstGeom prst="rect">
            <a:avLst/>
          </a:prstGeom>
          <a:noFill/>
          <a:ln cap="flat">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Slide1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5E2B-F0AD-4E46-A8CF-90AB7422E09A}"/>
              </a:ext>
            </a:extLst>
          </p:cNvPr>
          <p:cNvSpPr txBox="1">
            <a:spLocks noGrp="1"/>
          </p:cNvSpPr>
          <p:nvPr>
            <p:ph type="title"/>
          </p:nvPr>
        </p:nvSpPr>
        <p:spPr/>
        <p:txBody>
          <a:bodyPr/>
          <a:lstStyle/>
          <a:p>
            <a:pPr lvl="0"/>
            <a:r>
              <a:rPr lang="en-GB"/>
              <a:t>Convolution </a:t>
            </a:r>
          </a:p>
        </p:txBody>
      </p:sp>
      <p:pic>
        <p:nvPicPr>
          <p:cNvPr id="3" name="Picture 4" descr="https://miro.medium.com/max/1019/1*-KbwNtZYpJcUQs8yoRGgkQ.jpeg">
            <a:extLst>
              <a:ext uri="{FF2B5EF4-FFF2-40B4-BE49-F238E27FC236}">
                <a16:creationId xmlns:a16="http://schemas.microsoft.com/office/drawing/2014/main" id="{1D81E88E-BE16-4DB7-9B4F-B8C9D3F4A27D}"/>
              </a:ext>
            </a:extLst>
          </p:cNvPr>
          <p:cNvPicPr>
            <a:picLocks noChangeAspect="1"/>
          </p:cNvPicPr>
          <p:nvPr/>
        </p:nvPicPr>
        <p:blipFill>
          <a:blip r:embed="rId2"/>
          <a:srcRect/>
          <a:stretch>
            <a:fillRect/>
          </a:stretch>
        </p:blipFill>
        <p:spPr>
          <a:xfrm>
            <a:off x="2658142" y="1222004"/>
            <a:ext cx="6485857" cy="5501990"/>
          </a:xfrm>
          <a:prstGeom prst="rect">
            <a:avLst/>
          </a:prstGeom>
          <a:noFill/>
          <a:ln cap="flat">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A5C8-5E71-4F95-8575-75ECECD5A42E}"/>
              </a:ext>
            </a:extLst>
          </p:cNvPr>
          <p:cNvSpPr txBox="1">
            <a:spLocks noGrp="1"/>
          </p:cNvSpPr>
          <p:nvPr>
            <p:ph type="title"/>
          </p:nvPr>
        </p:nvSpPr>
        <p:spPr/>
        <p:txBody>
          <a:bodyPr/>
          <a:lstStyle/>
          <a:p>
            <a:pPr lvl="0"/>
            <a:r>
              <a:rPr lang="en-GB"/>
              <a:t>Max Pooling</a:t>
            </a:r>
          </a:p>
        </p:txBody>
      </p:sp>
      <p:sp>
        <p:nvSpPr>
          <p:cNvPr id="3" name="Content Placeholder 2">
            <a:extLst>
              <a:ext uri="{FF2B5EF4-FFF2-40B4-BE49-F238E27FC236}">
                <a16:creationId xmlns:a16="http://schemas.microsoft.com/office/drawing/2014/main" id="{7940E54E-9CE4-4DDE-A48E-C0AC5F04AEB5}"/>
              </a:ext>
            </a:extLst>
          </p:cNvPr>
          <p:cNvSpPr txBox="1">
            <a:spLocks noGrp="1"/>
          </p:cNvSpPr>
          <p:nvPr>
            <p:ph idx="1"/>
          </p:nvPr>
        </p:nvSpPr>
        <p:spPr/>
        <p:txBody>
          <a:bodyPr/>
          <a:lstStyle/>
          <a:p>
            <a:pPr lvl="0"/>
            <a:r>
              <a:rPr lang="en-GB"/>
              <a:t>2 x 2 max pooling 	</a:t>
            </a:r>
          </a:p>
        </p:txBody>
      </p:sp>
      <p:pic>
        <p:nvPicPr>
          <p:cNvPr id="4" name="Picture 4" descr="Max Pooling Definition | DeepAI">
            <a:extLst>
              <a:ext uri="{FF2B5EF4-FFF2-40B4-BE49-F238E27FC236}">
                <a16:creationId xmlns:a16="http://schemas.microsoft.com/office/drawing/2014/main" id="{66DE40C7-3976-4276-9D84-0E186A9C9067}"/>
              </a:ext>
            </a:extLst>
          </p:cNvPr>
          <p:cNvPicPr>
            <a:picLocks noChangeAspect="1"/>
          </p:cNvPicPr>
          <p:nvPr/>
        </p:nvPicPr>
        <p:blipFill>
          <a:blip r:embed="rId2"/>
          <a:srcRect/>
          <a:stretch>
            <a:fillRect/>
          </a:stretch>
        </p:blipFill>
        <p:spPr>
          <a:xfrm>
            <a:off x="2000250" y="2412251"/>
            <a:ext cx="8191496" cy="3409953"/>
          </a:xfrm>
          <a:prstGeom prst="rect">
            <a:avLst/>
          </a:prstGeom>
          <a:noFill/>
          <a:ln cap="flat">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Slide1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E331-2213-47E3-A232-E6509FB2FA25}"/>
              </a:ext>
            </a:extLst>
          </p:cNvPr>
          <p:cNvSpPr txBox="1">
            <a:spLocks noGrp="1"/>
          </p:cNvSpPr>
          <p:nvPr>
            <p:ph type="title"/>
          </p:nvPr>
        </p:nvSpPr>
        <p:spPr/>
        <p:txBody>
          <a:bodyPr/>
          <a:lstStyle/>
          <a:p>
            <a:pPr lvl="0"/>
            <a:r>
              <a:rPr lang="en-GB"/>
              <a:t>Stride</a:t>
            </a:r>
          </a:p>
        </p:txBody>
      </p:sp>
      <p:sp>
        <p:nvSpPr>
          <p:cNvPr id="3" name="Content Placeholder 2">
            <a:extLst>
              <a:ext uri="{FF2B5EF4-FFF2-40B4-BE49-F238E27FC236}">
                <a16:creationId xmlns:a16="http://schemas.microsoft.com/office/drawing/2014/main" id="{596ED3C1-6839-4BD0-9C48-C43E66FF9DD3}"/>
              </a:ext>
            </a:extLst>
          </p:cNvPr>
          <p:cNvSpPr txBox="1">
            <a:spLocks noGrp="1"/>
          </p:cNvSpPr>
          <p:nvPr>
            <p:ph idx="1"/>
          </p:nvPr>
        </p:nvSpPr>
        <p:spPr/>
        <p:txBody>
          <a:bodyPr/>
          <a:lstStyle/>
          <a:p>
            <a:endParaRPr lang="en-US"/>
          </a:p>
        </p:txBody>
      </p:sp>
      <p:pic>
        <p:nvPicPr>
          <p:cNvPr id="4" name="Picture 2" descr="Convolutional Neural Network. Learn Convolutional Neural Network from… | by  dshahid380 | Towards Data Science">
            <a:extLst>
              <a:ext uri="{FF2B5EF4-FFF2-40B4-BE49-F238E27FC236}">
                <a16:creationId xmlns:a16="http://schemas.microsoft.com/office/drawing/2014/main" id="{4D424F58-026C-455E-B9DB-47AC1081FCA7}"/>
              </a:ext>
            </a:extLst>
          </p:cNvPr>
          <p:cNvPicPr>
            <a:picLocks noChangeAspect="1"/>
          </p:cNvPicPr>
          <p:nvPr/>
        </p:nvPicPr>
        <p:blipFill>
          <a:blip r:embed="rId2"/>
          <a:srcRect/>
          <a:stretch>
            <a:fillRect/>
          </a:stretch>
        </p:blipFill>
        <p:spPr>
          <a:xfrm>
            <a:off x="2333621" y="1911352"/>
            <a:ext cx="7524753" cy="4400549"/>
          </a:xfrm>
          <a:prstGeom prst="rect">
            <a:avLst/>
          </a:prstGeom>
          <a:noFill/>
          <a:ln cap="flat">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Slide1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9629-5BF1-4C19-B77D-82E7632F2A8E}"/>
              </a:ext>
            </a:extLst>
          </p:cNvPr>
          <p:cNvSpPr txBox="1">
            <a:spLocks noGrp="1"/>
          </p:cNvSpPr>
          <p:nvPr>
            <p:ph type="title"/>
          </p:nvPr>
        </p:nvSpPr>
        <p:spPr/>
        <p:txBody>
          <a:bodyPr/>
          <a:lstStyle/>
          <a:p>
            <a:pPr lvl="0"/>
            <a:r>
              <a:rPr lang="en-GB"/>
              <a:t>Stride = 2</a:t>
            </a:r>
          </a:p>
        </p:txBody>
      </p:sp>
      <p:sp>
        <p:nvSpPr>
          <p:cNvPr id="3" name="Content Placeholder 2">
            <a:extLst>
              <a:ext uri="{FF2B5EF4-FFF2-40B4-BE49-F238E27FC236}">
                <a16:creationId xmlns:a16="http://schemas.microsoft.com/office/drawing/2014/main" id="{A18802A0-5709-4AC9-BD3F-3933435578BF}"/>
              </a:ext>
            </a:extLst>
          </p:cNvPr>
          <p:cNvSpPr txBox="1">
            <a:spLocks noGrp="1"/>
          </p:cNvSpPr>
          <p:nvPr>
            <p:ph idx="1"/>
          </p:nvPr>
        </p:nvSpPr>
        <p:spPr/>
        <p:txBody>
          <a:bodyPr/>
          <a:lstStyle/>
          <a:p>
            <a:pPr lvl="0"/>
            <a:r>
              <a:rPr lang="en-GB"/>
              <a:t>Max Pooling 3 x 3, stride=2</a:t>
            </a:r>
          </a:p>
        </p:txBody>
      </p:sp>
      <p:pic>
        <p:nvPicPr>
          <p:cNvPr id="4" name="Picture 2" descr="Convolutional Neural Network Models - Deep Learning">
            <a:extLst>
              <a:ext uri="{FF2B5EF4-FFF2-40B4-BE49-F238E27FC236}">
                <a16:creationId xmlns:a16="http://schemas.microsoft.com/office/drawing/2014/main" id="{D6EE8E30-E71F-4CAB-B4E3-CD93649122EC}"/>
              </a:ext>
            </a:extLst>
          </p:cNvPr>
          <p:cNvPicPr>
            <a:picLocks noChangeAspect="1"/>
          </p:cNvPicPr>
          <p:nvPr/>
        </p:nvPicPr>
        <p:blipFill>
          <a:blip r:embed="rId2"/>
          <a:srcRect t="21581" b="6299"/>
          <a:stretch>
            <a:fillRect/>
          </a:stretch>
        </p:blipFill>
        <p:spPr>
          <a:xfrm>
            <a:off x="2242995" y="2595414"/>
            <a:ext cx="8512277" cy="3454402"/>
          </a:xfrm>
          <a:prstGeom prst="rect">
            <a:avLst/>
          </a:prstGeom>
          <a:noFill/>
          <a:ln cap="flat">
            <a:noFill/>
          </a:ln>
        </p:spPr>
      </p:pic>
      <p:sp>
        <p:nvSpPr>
          <p:cNvPr id="5" name="Rectangle 3">
            <a:extLst>
              <a:ext uri="{FF2B5EF4-FFF2-40B4-BE49-F238E27FC236}">
                <a16:creationId xmlns:a16="http://schemas.microsoft.com/office/drawing/2014/main" id="{1BC79B8E-E0EF-4BB8-8F0F-15B91D98123A}"/>
              </a:ext>
            </a:extLst>
          </p:cNvPr>
          <p:cNvSpPr/>
          <p:nvPr/>
        </p:nvSpPr>
        <p:spPr>
          <a:xfrm>
            <a:off x="2549237" y="2678542"/>
            <a:ext cx="1357746" cy="1302325"/>
          </a:xfrm>
          <a:prstGeom prst="rect">
            <a:avLst/>
          </a:prstGeom>
          <a:noFill/>
          <a:ln w="69851" cap="flat">
            <a:solidFill>
              <a:srgbClr val="FF0000"/>
            </a:solidFill>
            <a:prstDash val="solid"/>
            <a:roun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Slide1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3B59-C2BD-426C-BEB4-BE67FEDEA55F}"/>
              </a:ext>
            </a:extLst>
          </p:cNvPr>
          <p:cNvSpPr txBox="1">
            <a:spLocks noGrp="1"/>
          </p:cNvSpPr>
          <p:nvPr>
            <p:ph type="title"/>
          </p:nvPr>
        </p:nvSpPr>
        <p:spPr/>
        <p:txBody>
          <a:bodyPr/>
          <a:lstStyle/>
          <a:p>
            <a:pPr lvl="0"/>
            <a:r>
              <a:rPr lang="en-GB"/>
              <a:t>Stride = 2</a:t>
            </a:r>
          </a:p>
        </p:txBody>
      </p:sp>
      <p:sp>
        <p:nvSpPr>
          <p:cNvPr id="3" name="Content Placeholder 2">
            <a:extLst>
              <a:ext uri="{FF2B5EF4-FFF2-40B4-BE49-F238E27FC236}">
                <a16:creationId xmlns:a16="http://schemas.microsoft.com/office/drawing/2014/main" id="{00365B55-19C1-4948-B7A4-98F659D36A3B}"/>
              </a:ext>
            </a:extLst>
          </p:cNvPr>
          <p:cNvSpPr txBox="1">
            <a:spLocks noGrp="1"/>
          </p:cNvSpPr>
          <p:nvPr>
            <p:ph idx="1"/>
          </p:nvPr>
        </p:nvSpPr>
        <p:spPr/>
        <p:txBody>
          <a:bodyPr/>
          <a:lstStyle/>
          <a:p>
            <a:pPr lvl="0"/>
            <a:r>
              <a:rPr lang="en-GB"/>
              <a:t>Max Pooling 3 x 3, stride=2</a:t>
            </a:r>
          </a:p>
        </p:txBody>
      </p:sp>
      <p:pic>
        <p:nvPicPr>
          <p:cNvPr id="4" name="Picture 2" descr="Convolutional Neural Network Models - Deep Learning">
            <a:extLst>
              <a:ext uri="{FF2B5EF4-FFF2-40B4-BE49-F238E27FC236}">
                <a16:creationId xmlns:a16="http://schemas.microsoft.com/office/drawing/2014/main" id="{011071E1-C9AC-4432-954C-3CD9A91DC108}"/>
              </a:ext>
            </a:extLst>
          </p:cNvPr>
          <p:cNvPicPr>
            <a:picLocks noChangeAspect="1"/>
          </p:cNvPicPr>
          <p:nvPr/>
        </p:nvPicPr>
        <p:blipFill>
          <a:blip r:embed="rId2"/>
          <a:srcRect t="21581" b="6299"/>
          <a:stretch>
            <a:fillRect/>
          </a:stretch>
        </p:blipFill>
        <p:spPr>
          <a:xfrm>
            <a:off x="2242995" y="2595414"/>
            <a:ext cx="8512277" cy="3454402"/>
          </a:xfrm>
          <a:prstGeom prst="rect">
            <a:avLst/>
          </a:prstGeom>
          <a:noFill/>
          <a:ln cap="flat">
            <a:noFill/>
          </a:ln>
        </p:spPr>
      </p:pic>
      <p:sp>
        <p:nvSpPr>
          <p:cNvPr id="5" name="Rectangle 3">
            <a:extLst>
              <a:ext uri="{FF2B5EF4-FFF2-40B4-BE49-F238E27FC236}">
                <a16:creationId xmlns:a16="http://schemas.microsoft.com/office/drawing/2014/main" id="{1F82C1CC-CDD6-4D99-A790-C6541CACAB6D}"/>
              </a:ext>
            </a:extLst>
          </p:cNvPr>
          <p:cNvSpPr/>
          <p:nvPr/>
        </p:nvSpPr>
        <p:spPr>
          <a:xfrm>
            <a:off x="3433160" y="2698970"/>
            <a:ext cx="1357746" cy="1302325"/>
          </a:xfrm>
          <a:prstGeom prst="rect">
            <a:avLst/>
          </a:prstGeom>
          <a:noFill/>
          <a:ln w="69851" cap="flat">
            <a:solidFill>
              <a:srgbClr val="00B050"/>
            </a:solidFill>
            <a:prstDash val="solid"/>
            <a:roun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Slide1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0630-2CA7-4FC1-A639-1C7EEB7DEBC1}"/>
              </a:ext>
            </a:extLst>
          </p:cNvPr>
          <p:cNvSpPr txBox="1">
            <a:spLocks noGrp="1"/>
          </p:cNvSpPr>
          <p:nvPr>
            <p:ph type="title"/>
          </p:nvPr>
        </p:nvSpPr>
        <p:spPr/>
        <p:txBody>
          <a:bodyPr/>
          <a:lstStyle/>
          <a:p>
            <a:pPr lvl="0"/>
            <a:r>
              <a:rPr lang="en-GB"/>
              <a:t>Stride = 2</a:t>
            </a:r>
          </a:p>
        </p:txBody>
      </p:sp>
      <p:sp>
        <p:nvSpPr>
          <p:cNvPr id="3" name="Content Placeholder 2">
            <a:extLst>
              <a:ext uri="{FF2B5EF4-FFF2-40B4-BE49-F238E27FC236}">
                <a16:creationId xmlns:a16="http://schemas.microsoft.com/office/drawing/2014/main" id="{4163C215-DC54-4F51-A518-E07B064806D8}"/>
              </a:ext>
            </a:extLst>
          </p:cNvPr>
          <p:cNvSpPr txBox="1">
            <a:spLocks noGrp="1"/>
          </p:cNvSpPr>
          <p:nvPr>
            <p:ph idx="1"/>
          </p:nvPr>
        </p:nvSpPr>
        <p:spPr/>
        <p:txBody>
          <a:bodyPr/>
          <a:lstStyle/>
          <a:p>
            <a:pPr lvl="0"/>
            <a:r>
              <a:rPr lang="en-GB"/>
              <a:t>Max Pooling 3 x 3, stride=2</a:t>
            </a:r>
          </a:p>
        </p:txBody>
      </p:sp>
      <p:pic>
        <p:nvPicPr>
          <p:cNvPr id="4" name="Picture 2" descr="Convolutional Neural Network Models - Deep Learning">
            <a:extLst>
              <a:ext uri="{FF2B5EF4-FFF2-40B4-BE49-F238E27FC236}">
                <a16:creationId xmlns:a16="http://schemas.microsoft.com/office/drawing/2014/main" id="{0D39E644-A886-4156-9E91-42692B73D9E1}"/>
              </a:ext>
            </a:extLst>
          </p:cNvPr>
          <p:cNvPicPr>
            <a:picLocks noChangeAspect="1"/>
          </p:cNvPicPr>
          <p:nvPr/>
        </p:nvPicPr>
        <p:blipFill>
          <a:blip r:embed="rId2"/>
          <a:srcRect t="21581" b="6299"/>
          <a:stretch>
            <a:fillRect/>
          </a:stretch>
        </p:blipFill>
        <p:spPr>
          <a:xfrm>
            <a:off x="2242995" y="2595414"/>
            <a:ext cx="8512277" cy="3454402"/>
          </a:xfrm>
          <a:prstGeom prst="rect">
            <a:avLst/>
          </a:prstGeom>
          <a:noFill/>
          <a:ln cap="flat">
            <a:noFill/>
          </a:ln>
        </p:spPr>
      </p:pic>
      <p:sp>
        <p:nvSpPr>
          <p:cNvPr id="5" name="Rectangle 3">
            <a:extLst>
              <a:ext uri="{FF2B5EF4-FFF2-40B4-BE49-F238E27FC236}">
                <a16:creationId xmlns:a16="http://schemas.microsoft.com/office/drawing/2014/main" id="{1011F25C-BE85-41C3-80C4-2155C6AC8144}"/>
              </a:ext>
            </a:extLst>
          </p:cNvPr>
          <p:cNvSpPr/>
          <p:nvPr/>
        </p:nvSpPr>
        <p:spPr>
          <a:xfrm>
            <a:off x="4367878" y="2698970"/>
            <a:ext cx="1357746" cy="1302325"/>
          </a:xfrm>
          <a:prstGeom prst="rect">
            <a:avLst/>
          </a:prstGeom>
          <a:noFill/>
          <a:ln w="69851" cap="flat">
            <a:solidFill>
              <a:srgbClr val="2E75B6"/>
            </a:solidFill>
            <a:prstDash val="solid"/>
            <a:roun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Calibri"/>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Slide1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486-5355-417C-AF58-B24DF02EE696}"/>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318EE9-FDD6-4E2B-8F5F-30441F9B9B75}"/>
              </a:ext>
            </a:extLst>
          </p:cNvPr>
          <p:cNvSpPr txBox="1">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5D830B-00F1-4CA2-B940-4BE4E3553CBF}"/>
              </a:ext>
            </a:extLst>
          </p:cNvPr>
          <p:cNvPicPr>
            <a:picLocks noChangeAspect="1"/>
          </p:cNvPicPr>
          <p:nvPr/>
        </p:nvPicPr>
        <p:blipFill>
          <a:blip r:embed="rId2"/>
          <a:stretch>
            <a:fillRect/>
          </a:stretch>
        </p:blipFill>
        <p:spPr>
          <a:xfrm>
            <a:off x="192508" y="128336"/>
            <a:ext cx="12177741" cy="6849980"/>
          </a:xfrm>
          <a:prstGeom prst="rect">
            <a:avLst/>
          </a:prstGeom>
          <a:noFill/>
          <a:ln cap="flat">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F2F249B-06C3-4D40-ADDC-B648B82B42B8}"/>
              </a:ext>
            </a:extLst>
          </p:cNvPr>
          <p:cNvSpPr txBox="1">
            <a:spLocks noGrp="1"/>
          </p:cNvSpPr>
          <p:nvPr>
            <p:ph type="ctrTitle"/>
          </p:nvPr>
        </p:nvSpPr>
        <p:spPr/>
        <p:txBody>
          <a:bodyPr/>
          <a:lstStyle/>
          <a:p>
            <a:pPr lvl="0"/>
            <a:r>
              <a:rPr lang="en-US"/>
              <a:t>Semantic Segmentation</a:t>
            </a:r>
          </a:p>
        </p:txBody>
      </p:sp>
      <p:sp>
        <p:nvSpPr>
          <p:cNvPr id="3" name="Subtitle 4">
            <a:extLst>
              <a:ext uri="{FF2B5EF4-FFF2-40B4-BE49-F238E27FC236}">
                <a16:creationId xmlns:a16="http://schemas.microsoft.com/office/drawing/2014/main" id="{4FE59C65-19A0-4926-B003-2EA4CD0F8418}"/>
              </a:ext>
            </a:extLst>
          </p:cNvPr>
          <p:cNvSpPr txBox="1">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569D-8B96-4957-8485-5F8D5E6E23B6}"/>
              </a:ext>
            </a:extLst>
          </p:cNvPr>
          <p:cNvSpPr txBox="1">
            <a:spLocks noGrp="1"/>
          </p:cNvSpPr>
          <p:nvPr>
            <p:ph type="title"/>
          </p:nvPr>
        </p:nvSpPr>
        <p:spPr/>
        <p:txBody>
          <a:bodyPr/>
          <a:lstStyle/>
          <a:p>
            <a:pPr lvl="0"/>
            <a:r>
              <a:rPr lang="en-US"/>
              <a:t>The Task</a:t>
            </a:r>
          </a:p>
        </p:txBody>
      </p:sp>
      <p:pic>
        <p:nvPicPr>
          <p:cNvPr id="3" name="Picture 3">
            <a:extLst>
              <a:ext uri="{FF2B5EF4-FFF2-40B4-BE49-F238E27FC236}">
                <a16:creationId xmlns:a16="http://schemas.microsoft.com/office/drawing/2014/main" id="{C7EE7A3D-1DC3-436C-894F-0F587C95A6A7}"/>
              </a:ext>
            </a:extLst>
          </p:cNvPr>
          <p:cNvPicPr>
            <a:picLocks noChangeAspect="1"/>
          </p:cNvPicPr>
          <p:nvPr/>
        </p:nvPicPr>
        <p:blipFill>
          <a:blip r:embed="rId2"/>
          <a:stretch>
            <a:fillRect/>
          </a:stretch>
        </p:blipFill>
        <p:spPr>
          <a:xfrm>
            <a:off x="1758948" y="2482852"/>
            <a:ext cx="3253316" cy="2439984"/>
          </a:xfrm>
          <a:prstGeom prst="rect">
            <a:avLst/>
          </a:prstGeom>
          <a:noFill/>
          <a:ln cap="flat">
            <a:noFill/>
          </a:ln>
        </p:spPr>
      </p:pic>
      <p:pic>
        <p:nvPicPr>
          <p:cNvPr id="4" name="Picture 4">
            <a:extLst>
              <a:ext uri="{FF2B5EF4-FFF2-40B4-BE49-F238E27FC236}">
                <a16:creationId xmlns:a16="http://schemas.microsoft.com/office/drawing/2014/main" id="{9B342882-4000-4CEE-A73C-D0274B161AA4}"/>
              </a:ext>
            </a:extLst>
          </p:cNvPr>
          <p:cNvPicPr>
            <a:picLocks noChangeAspect="1"/>
          </p:cNvPicPr>
          <p:nvPr/>
        </p:nvPicPr>
        <p:blipFill>
          <a:blip r:embed="rId3"/>
          <a:stretch>
            <a:fillRect/>
          </a:stretch>
        </p:blipFill>
        <p:spPr>
          <a:xfrm>
            <a:off x="5162546" y="2482852"/>
            <a:ext cx="3253316" cy="2439984"/>
          </a:xfrm>
          <a:prstGeom prst="rect">
            <a:avLst/>
          </a:prstGeom>
          <a:noFill/>
          <a:ln cap="flat">
            <a:noFill/>
          </a:ln>
        </p:spPr>
      </p:pic>
      <p:grpSp>
        <p:nvGrpSpPr>
          <p:cNvPr id="5" name="Group 7">
            <a:extLst>
              <a:ext uri="{FF2B5EF4-FFF2-40B4-BE49-F238E27FC236}">
                <a16:creationId xmlns:a16="http://schemas.microsoft.com/office/drawing/2014/main" id="{4E46C7B6-1D19-49CD-9764-1C86603472E7}"/>
              </a:ext>
            </a:extLst>
          </p:cNvPr>
          <p:cNvGrpSpPr/>
          <p:nvPr/>
        </p:nvGrpSpPr>
        <p:grpSpPr>
          <a:xfrm>
            <a:off x="8566154" y="2571749"/>
            <a:ext cx="1612890" cy="300078"/>
            <a:chOff x="8566154" y="2571749"/>
            <a:chExt cx="1612890" cy="300078"/>
          </a:xfrm>
        </p:grpSpPr>
        <p:sp>
          <p:nvSpPr>
            <p:cNvPr id="6" name="Rectangle 5">
              <a:extLst>
                <a:ext uri="{FF2B5EF4-FFF2-40B4-BE49-F238E27FC236}">
                  <a16:creationId xmlns:a16="http://schemas.microsoft.com/office/drawing/2014/main" id="{BBB581DA-B91E-4C92-9E85-2BF686EC62B9}"/>
                </a:ext>
              </a:extLst>
            </p:cNvPr>
            <p:cNvSpPr/>
            <p:nvPr/>
          </p:nvSpPr>
          <p:spPr>
            <a:xfrm>
              <a:off x="8566154" y="2571749"/>
              <a:ext cx="292095" cy="292105"/>
            </a:xfrm>
            <a:prstGeom prst="rect">
              <a:avLst/>
            </a:prstGeom>
            <a:solidFill>
              <a:srgbClr val="2319B6"/>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7" name="TextBox 6">
              <a:extLst>
                <a:ext uri="{FF2B5EF4-FFF2-40B4-BE49-F238E27FC236}">
                  <a16:creationId xmlns:a16="http://schemas.microsoft.com/office/drawing/2014/main" id="{9192B06B-9825-4C49-B499-C9F199C21991}"/>
                </a:ext>
              </a:extLst>
            </p:cNvPr>
            <p:cNvSpPr txBox="1"/>
            <p:nvPr/>
          </p:nvSpPr>
          <p:spPr>
            <a:xfrm>
              <a:off x="8959848" y="2571749"/>
              <a:ext cx="1219196" cy="3000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person</a:t>
              </a:r>
            </a:p>
          </p:txBody>
        </p:sp>
      </p:grpSp>
      <p:grpSp>
        <p:nvGrpSpPr>
          <p:cNvPr id="8" name="Group 8">
            <a:extLst>
              <a:ext uri="{FF2B5EF4-FFF2-40B4-BE49-F238E27FC236}">
                <a16:creationId xmlns:a16="http://schemas.microsoft.com/office/drawing/2014/main" id="{752D1E46-A010-4434-933D-057D18EEF6B2}"/>
              </a:ext>
            </a:extLst>
          </p:cNvPr>
          <p:cNvGrpSpPr/>
          <p:nvPr/>
        </p:nvGrpSpPr>
        <p:grpSpPr>
          <a:xfrm>
            <a:off x="8566154" y="2863845"/>
            <a:ext cx="1612890" cy="300078"/>
            <a:chOff x="8566154" y="2863845"/>
            <a:chExt cx="1612890" cy="300078"/>
          </a:xfrm>
        </p:grpSpPr>
        <p:sp>
          <p:nvSpPr>
            <p:cNvPr id="9" name="Rectangle 9">
              <a:extLst>
                <a:ext uri="{FF2B5EF4-FFF2-40B4-BE49-F238E27FC236}">
                  <a16:creationId xmlns:a16="http://schemas.microsoft.com/office/drawing/2014/main" id="{5B29B872-E674-4042-88FB-554D47B2194D}"/>
                </a:ext>
              </a:extLst>
            </p:cNvPr>
            <p:cNvSpPr/>
            <p:nvPr/>
          </p:nvSpPr>
          <p:spPr>
            <a:xfrm>
              <a:off x="8566154" y="2863845"/>
              <a:ext cx="292095" cy="292105"/>
            </a:xfrm>
            <a:prstGeom prst="rect">
              <a:avLst/>
            </a:prstGeom>
            <a:solidFill>
              <a:srgbClr val="2C1FF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0" name="TextBox 10">
              <a:extLst>
                <a:ext uri="{FF2B5EF4-FFF2-40B4-BE49-F238E27FC236}">
                  <a16:creationId xmlns:a16="http://schemas.microsoft.com/office/drawing/2014/main" id="{4342AD65-C1B5-45D0-B801-48E015A8D152}"/>
                </a:ext>
              </a:extLst>
            </p:cNvPr>
            <p:cNvSpPr txBox="1"/>
            <p:nvPr/>
          </p:nvSpPr>
          <p:spPr>
            <a:xfrm>
              <a:off x="8959848" y="2863845"/>
              <a:ext cx="1219196" cy="3000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grass</a:t>
              </a:r>
            </a:p>
          </p:txBody>
        </p:sp>
      </p:grpSp>
      <p:grpSp>
        <p:nvGrpSpPr>
          <p:cNvPr id="11" name="Group 11">
            <a:extLst>
              <a:ext uri="{FF2B5EF4-FFF2-40B4-BE49-F238E27FC236}">
                <a16:creationId xmlns:a16="http://schemas.microsoft.com/office/drawing/2014/main" id="{3627682E-39B7-4C84-A6E5-328CA2143272}"/>
              </a:ext>
            </a:extLst>
          </p:cNvPr>
          <p:cNvGrpSpPr/>
          <p:nvPr/>
        </p:nvGrpSpPr>
        <p:grpSpPr>
          <a:xfrm>
            <a:off x="8566154" y="3168652"/>
            <a:ext cx="1612890" cy="300078"/>
            <a:chOff x="8566154" y="3168652"/>
            <a:chExt cx="1612890" cy="300078"/>
          </a:xfrm>
        </p:grpSpPr>
        <p:sp>
          <p:nvSpPr>
            <p:cNvPr id="12" name="Rectangle 12">
              <a:extLst>
                <a:ext uri="{FF2B5EF4-FFF2-40B4-BE49-F238E27FC236}">
                  <a16:creationId xmlns:a16="http://schemas.microsoft.com/office/drawing/2014/main" id="{83A16FE6-6B5B-4A34-96C4-03BBD887A334}"/>
                </a:ext>
              </a:extLst>
            </p:cNvPr>
            <p:cNvSpPr/>
            <p:nvPr/>
          </p:nvSpPr>
          <p:spPr>
            <a:xfrm>
              <a:off x="8566154" y="3168652"/>
              <a:ext cx="292095" cy="279404"/>
            </a:xfrm>
            <a:prstGeom prst="rect">
              <a:avLst/>
            </a:prstGeom>
            <a:solidFill>
              <a:srgbClr val="B2FF6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3" name="TextBox 13">
              <a:extLst>
                <a:ext uri="{FF2B5EF4-FFF2-40B4-BE49-F238E27FC236}">
                  <a16:creationId xmlns:a16="http://schemas.microsoft.com/office/drawing/2014/main" id="{332505E1-325B-42FB-9D1E-B5D18B31D300}"/>
                </a:ext>
              </a:extLst>
            </p:cNvPr>
            <p:cNvSpPr txBox="1"/>
            <p:nvPr/>
          </p:nvSpPr>
          <p:spPr>
            <a:xfrm>
              <a:off x="8959848" y="3168652"/>
              <a:ext cx="1219196" cy="3000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trees</a:t>
              </a:r>
            </a:p>
          </p:txBody>
        </p:sp>
      </p:grpSp>
      <p:grpSp>
        <p:nvGrpSpPr>
          <p:cNvPr id="14" name="Group 14">
            <a:extLst>
              <a:ext uri="{FF2B5EF4-FFF2-40B4-BE49-F238E27FC236}">
                <a16:creationId xmlns:a16="http://schemas.microsoft.com/office/drawing/2014/main" id="{E4A35AD6-DE80-430A-9BBD-85EDF20D15E8}"/>
              </a:ext>
            </a:extLst>
          </p:cNvPr>
          <p:cNvGrpSpPr/>
          <p:nvPr/>
        </p:nvGrpSpPr>
        <p:grpSpPr>
          <a:xfrm>
            <a:off x="8566154" y="3448056"/>
            <a:ext cx="1612890" cy="300078"/>
            <a:chOff x="8566154" y="3448056"/>
            <a:chExt cx="1612890" cy="300078"/>
          </a:xfrm>
        </p:grpSpPr>
        <p:sp>
          <p:nvSpPr>
            <p:cNvPr id="15" name="Rectangle 15">
              <a:extLst>
                <a:ext uri="{FF2B5EF4-FFF2-40B4-BE49-F238E27FC236}">
                  <a16:creationId xmlns:a16="http://schemas.microsoft.com/office/drawing/2014/main" id="{DD5A9C5B-C942-4835-AC14-2EC84FD7E993}"/>
                </a:ext>
              </a:extLst>
            </p:cNvPr>
            <p:cNvSpPr/>
            <p:nvPr/>
          </p:nvSpPr>
          <p:spPr>
            <a:xfrm>
              <a:off x="8566154" y="3448056"/>
              <a:ext cx="292095" cy="279404"/>
            </a:xfrm>
            <a:prstGeom prst="rect">
              <a:avLst/>
            </a:prstGeom>
            <a:solidFill>
              <a:srgbClr val="E7FA26"/>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6" name="TextBox 16">
              <a:extLst>
                <a:ext uri="{FF2B5EF4-FFF2-40B4-BE49-F238E27FC236}">
                  <a16:creationId xmlns:a16="http://schemas.microsoft.com/office/drawing/2014/main" id="{93EC358D-F08C-4587-B669-089817F24FD0}"/>
                </a:ext>
              </a:extLst>
            </p:cNvPr>
            <p:cNvSpPr txBox="1"/>
            <p:nvPr/>
          </p:nvSpPr>
          <p:spPr>
            <a:xfrm>
              <a:off x="8959848" y="3448056"/>
              <a:ext cx="1219196" cy="3000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motorbike</a:t>
              </a:r>
            </a:p>
          </p:txBody>
        </p:sp>
      </p:grpSp>
      <p:grpSp>
        <p:nvGrpSpPr>
          <p:cNvPr id="17" name="Group 18">
            <a:extLst>
              <a:ext uri="{FF2B5EF4-FFF2-40B4-BE49-F238E27FC236}">
                <a16:creationId xmlns:a16="http://schemas.microsoft.com/office/drawing/2014/main" id="{DFE026E6-A03B-45A4-B0DD-0AAFCAD6118D}"/>
              </a:ext>
            </a:extLst>
          </p:cNvPr>
          <p:cNvGrpSpPr/>
          <p:nvPr/>
        </p:nvGrpSpPr>
        <p:grpSpPr>
          <a:xfrm>
            <a:off x="8566154" y="3713012"/>
            <a:ext cx="1612890" cy="300078"/>
            <a:chOff x="8566154" y="3713012"/>
            <a:chExt cx="1612890" cy="300078"/>
          </a:xfrm>
        </p:grpSpPr>
        <p:sp>
          <p:nvSpPr>
            <p:cNvPr id="18" name="Rectangle 19">
              <a:extLst>
                <a:ext uri="{FF2B5EF4-FFF2-40B4-BE49-F238E27FC236}">
                  <a16:creationId xmlns:a16="http://schemas.microsoft.com/office/drawing/2014/main" id="{E013D824-C1AF-4C7C-BB16-757B0E7D0C19}"/>
                </a:ext>
              </a:extLst>
            </p:cNvPr>
            <p:cNvSpPr/>
            <p:nvPr/>
          </p:nvSpPr>
          <p:spPr>
            <a:xfrm>
              <a:off x="8566154" y="3713012"/>
              <a:ext cx="292095" cy="279404"/>
            </a:xfrm>
            <a:prstGeom prst="rect">
              <a:avLst/>
            </a:prstGeom>
            <a:solidFill>
              <a:srgbClr val="FF000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9" name="TextBox 20">
              <a:extLst>
                <a:ext uri="{FF2B5EF4-FFF2-40B4-BE49-F238E27FC236}">
                  <a16:creationId xmlns:a16="http://schemas.microsoft.com/office/drawing/2014/main" id="{F62E9212-C859-4DFA-8EA4-E17C7C87AD55}"/>
                </a:ext>
              </a:extLst>
            </p:cNvPr>
            <p:cNvSpPr txBox="1"/>
            <p:nvPr/>
          </p:nvSpPr>
          <p:spPr>
            <a:xfrm>
              <a:off x="8959848" y="3713012"/>
              <a:ext cx="1219196" cy="3000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road</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8677-EDFC-4DEE-A1F3-AC975572D27E}"/>
              </a:ext>
            </a:extLst>
          </p:cNvPr>
          <p:cNvSpPr txBox="1">
            <a:spLocks noGrp="1"/>
          </p:cNvSpPr>
          <p:nvPr>
            <p:ph type="title"/>
          </p:nvPr>
        </p:nvSpPr>
        <p:spPr/>
        <p:txBody>
          <a:bodyPr/>
          <a:lstStyle/>
          <a:p>
            <a:pPr lvl="0"/>
            <a:r>
              <a:rPr lang="en-US"/>
              <a:t>Color Image </a:t>
            </a:r>
          </a:p>
        </p:txBody>
      </p:sp>
      <p:graphicFrame>
        <p:nvGraphicFramePr>
          <p:cNvPr id="3" name="Table 3">
            <a:extLst>
              <a:ext uri="{FF2B5EF4-FFF2-40B4-BE49-F238E27FC236}">
                <a16:creationId xmlns:a16="http://schemas.microsoft.com/office/drawing/2014/main" id="{61779965-2EA8-4FAD-B7D3-0C811CB70F77}"/>
              </a:ext>
            </a:extLst>
          </p:cNvPr>
          <p:cNvGraphicFramePr>
            <a:graphicFrameLocks noGrp="1"/>
          </p:cNvGraphicFramePr>
          <p:nvPr/>
        </p:nvGraphicFramePr>
        <p:xfrm>
          <a:off x="4876796" y="4078288"/>
          <a:ext cx="4889478" cy="2095456"/>
        </p:xfrm>
        <a:graphic>
          <a:graphicData uri="http://schemas.openxmlformats.org/drawingml/2006/table">
            <a:tbl>
              <a:tblPr>
                <a:effectLst/>
              </a:tblPr>
              <a:tblGrid>
                <a:gridCol w="444498">
                  <a:extLst>
                    <a:ext uri="{9D8B030D-6E8A-4147-A177-3AD203B41FA5}">
                      <a16:colId xmlns:a16="http://schemas.microsoft.com/office/drawing/2014/main" val="2132700693"/>
                    </a:ext>
                  </a:extLst>
                </a:gridCol>
                <a:gridCol w="444498">
                  <a:extLst>
                    <a:ext uri="{9D8B030D-6E8A-4147-A177-3AD203B41FA5}">
                      <a16:colId xmlns:a16="http://schemas.microsoft.com/office/drawing/2014/main" val="3635293176"/>
                    </a:ext>
                  </a:extLst>
                </a:gridCol>
                <a:gridCol w="444498">
                  <a:extLst>
                    <a:ext uri="{9D8B030D-6E8A-4147-A177-3AD203B41FA5}">
                      <a16:colId xmlns:a16="http://schemas.microsoft.com/office/drawing/2014/main" val="3614291552"/>
                    </a:ext>
                  </a:extLst>
                </a:gridCol>
                <a:gridCol w="444498">
                  <a:extLst>
                    <a:ext uri="{9D8B030D-6E8A-4147-A177-3AD203B41FA5}">
                      <a16:colId xmlns:a16="http://schemas.microsoft.com/office/drawing/2014/main" val="891031812"/>
                    </a:ext>
                  </a:extLst>
                </a:gridCol>
                <a:gridCol w="444498">
                  <a:extLst>
                    <a:ext uri="{9D8B030D-6E8A-4147-A177-3AD203B41FA5}">
                      <a16:colId xmlns:a16="http://schemas.microsoft.com/office/drawing/2014/main" val="1281557800"/>
                    </a:ext>
                  </a:extLst>
                </a:gridCol>
                <a:gridCol w="444498">
                  <a:extLst>
                    <a:ext uri="{9D8B030D-6E8A-4147-A177-3AD203B41FA5}">
                      <a16:colId xmlns:a16="http://schemas.microsoft.com/office/drawing/2014/main" val="878437968"/>
                    </a:ext>
                  </a:extLst>
                </a:gridCol>
                <a:gridCol w="444498">
                  <a:extLst>
                    <a:ext uri="{9D8B030D-6E8A-4147-A177-3AD203B41FA5}">
                      <a16:colId xmlns:a16="http://schemas.microsoft.com/office/drawing/2014/main" val="2792469433"/>
                    </a:ext>
                  </a:extLst>
                </a:gridCol>
                <a:gridCol w="444498">
                  <a:extLst>
                    <a:ext uri="{9D8B030D-6E8A-4147-A177-3AD203B41FA5}">
                      <a16:colId xmlns:a16="http://schemas.microsoft.com/office/drawing/2014/main" val="538592774"/>
                    </a:ext>
                  </a:extLst>
                </a:gridCol>
                <a:gridCol w="444498">
                  <a:extLst>
                    <a:ext uri="{9D8B030D-6E8A-4147-A177-3AD203B41FA5}">
                      <a16:colId xmlns:a16="http://schemas.microsoft.com/office/drawing/2014/main" val="1009741568"/>
                    </a:ext>
                  </a:extLst>
                </a:gridCol>
                <a:gridCol w="444498">
                  <a:extLst>
                    <a:ext uri="{9D8B030D-6E8A-4147-A177-3AD203B41FA5}">
                      <a16:colId xmlns:a16="http://schemas.microsoft.com/office/drawing/2014/main" val="1582522085"/>
                    </a:ext>
                  </a:extLst>
                </a:gridCol>
                <a:gridCol w="444498">
                  <a:extLst>
                    <a:ext uri="{9D8B030D-6E8A-4147-A177-3AD203B41FA5}">
                      <a16:colId xmlns:a16="http://schemas.microsoft.com/office/drawing/2014/main" val="3241811647"/>
                    </a:ext>
                  </a:extLst>
                </a:gridCol>
              </a:tblGrid>
              <a:tr h="190496">
                <a:tc>
                  <a:txBody>
                    <a:bodyPr/>
                    <a:lstStyle/>
                    <a:p>
                      <a:pPr lvl="0" algn="ctr" fontAlgn="b"/>
                      <a:r>
                        <a:rPr lang="en-US" sz="1100" b="0" i="0" u="none" strike="noStrike">
                          <a:solidFill>
                            <a:srgbClr val="000000"/>
                          </a:solidFill>
                          <a:latin typeface="Calibri"/>
                        </a:rPr>
                        <a:t>0.92</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0.99</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55837706"/>
                  </a:ext>
                </a:extLst>
              </a:tr>
              <a:tr h="190496">
                <a:tc>
                  <a:txBody>
                    <a:bodyPr/>
                    <a:lstStyle/>
                    <a:p>
                      <a:pPr lvl="0" algn="ctr" fontAlgn="b"/>
                      <a:r>
                        <a:rPr lang="en-US" sz="1100" b="0" i="0" u="none" strike="noStrike">
                          <a:solidFill>
                            <a:srgbClr val="000000"/>
                          </a:solidFill>
                          <a:latin typeface="Calibri"/>
                        </a:rPr>
                        <a:t>0.95</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1097909"/>
                  </a:ext>
                </a:extLst>
              </a:tr>
              <a:tr h="190496">
                <a:tc>
                  <a:txBody>
                    <a:bodyPr/>
                    <a:lstStyle/>
                    <a:p>
                      <a:pPr lvl="0" algn="ctr" fontAlgn="b"/>
                      <a:r>
                        <a:rPr lang="en-US" sz="1100" b="0" i="0" u="none" strike="noStrike">
                          <a:solidFill>
                            <a:srgbClr val="000000"/>
                          </a:solidFill>
                          <a:latin typeface="Calibri"/>
                        </a:rPr>
                        <a:t>0.89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14428855"/>
                  </a:ext>
                </a:extLst>
              </a:tr>
              <a:tr h="190496">
                <a:tc>
                  <a:txBody>
                    <a:bodyPr/>
                    <a:lstStyle/>
                    <a:p>
                      <a:pPr lvl="0" algn="ctr" fontAlgn="b"/>
                      <a:r>
                        <a:rPr lang="en-US" sz="1100" b="0" i="0" u="none" strike="noStrike">
                          <a:solidFill>
                            <a:srgbClr val="000000"/>
                          </a:solidFill>
                          <a:latin typeface="Calibri"/>
                        </a:rPr>
                        <a:t>0.96</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0.95</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6304059"/>
                  </a:ext>
                </a:extLst>
              </a:tr>
              <a:tr h="190496">
                <a:tc>
                  <a:txBody>
                    <a:bodyPr/>
                    <a:lstStyle/>
                    <a:p>
                      <a:pPr lvl="0" algn="ctr" fontAlgn="b"/>
                      <a:r>
                        <a:rPr lang="en-US" sz="1100" b="0" i="0" u="none" strike="noStrike">
                          <a:solidFill>
                            <a:srgbClr val="000000"/>
                          </a:solidFill>
                          <a:latin typeface="Calibri"/>
                        </a:rPr>
                        <a:t>0.71</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0.85</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77771872"/>
                  </a:ext>
                </a:extLst>
              </a:tr>
              <a:tr h="190496">
                <a:tc>
                  <a:txBody>
                    <a:bodyPr/>
                    <a:lstStyle/>
                    <a:p>
                      <a:pPr lvl="0" algn="ctr" fontAlgn="b"/>
                      <a:r>
                        <a:rPr lang="en-US" sz="1100" b="0" i="0" u="none" strike="noStrike">
                          <a:solidFill>
                            <a:srgbClr val="000000"/>
                          </a:solidFill>
                          <a:latin typeface="Calibri"/>
                        </a:rPr>
                        <a:t>0.49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0.33</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65184739"/>
                  </a:ext>
                </a:extLst>
              </a:tr>
              <a:tr h="190496">
                <a:tc>
                  <a:txBody>
                    <a:bodyPr/>
                    <a:lstStyle/>
                    <a:p>
                      <a:pPr lvl="0" algn="ctr" fontAlgn="b"/>
                      <a:r>
                        <a:rPr lang="en-US" sz="1100" b="0" i="0" u="none" strike="noStrike">
                          <a:solidFill>
                            <a:srgbClr val="000000"/>
                          </a:solidFill>
                          <a:latin typeface="Calibri"/>
                        </a:rPr>
                        <a:t>0.86</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0.74</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8902032"/>
                  </a:ext>
                </a:extLst>
              </a:tr>
              <a:tr h="190496">
                <a:tc>
                  <a:txBody>
                    <a:bodyPr/>
                    <a:lstStyle/>
                    <a:p>
                      <a:pPr lvl="0" algn="ctr" fontAlgn="b"/>
                      <a:r>
                        <a:rPr lang="en-US" sz="1100" b="0" i="0" u="none" strike="noStrike">
                          <a:solidFill>
                            <a:srgbClr val="000000"/>
                          </a:solidFill>
                          <a:latin typeface="Calibri"/>
                        </a:rPr>
                        <a:t>0.96</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0995871"/>
                  </a:ext>
                </a:extLst>
              </a:tr>
              <a:tr h="190496">
                <a:tc>
                  <a:txBody>
                    <a:bodyPr/>
                    <a:lstStyle/>
                    <a:p>
                      <a:pPr lvl="0" algn="ctr" fontAlgn="b"/>
                      <a:r>
                        <a:rPr lang="en-US" sz="1100" b="0" i="0" u="none" strike="noStrike">
                          <a:solidFill>
                            <a:srgbClr val="000000"/>
                          </a:solidFill>
                          <a:latin typeface="Calibri"/>
                        </a:rPr>
                        <a:t>0.69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0.99</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34942090"/>
                  </a:ext>
                </a:extLst>
              </a:tr>
              <a:tr h="190496">
                <a:tc>
                  <a:txBody>
                    <a:bodyPr/>
                    <a:lstStyle/>
                    <a:p>
                      <a:pPr lvl="0" algn="ctr" fontAlgn="b"/>
                      <a:r>
                        <a:rPr lang="en-US" sz="1100" b="0" i="0" u="none" strike="noStrike">
                          <a:solidFill>
                            <a:srgbClr val="000000"/>
                          </a:solidFill>
                          <a:latin typeface="Calibri"/>
                        </a:rPr>
                        <a:t>0.79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53474775"/>
                  </a:ext>
                </a:extLst>
              </a:tr>
              <a:tr h="190496">
                <a:tc>
                  <a:txBody>
                    <a:bodyPr/>
                    <a:lstStyle/>
                    <a:p>
                      <a:pPr lvl="0" algn="ctr" fontAlgn="b"/>
                      <a:r>
                        <a:rPr lang="en-US" sz="1100" b="0" i="0" u="none" strike="noStrike">
                          <a:solidFill>
                            <a:srgbClr val="000000"/>
                          </a:solidFill>
                          <a:latin typeface="Calibri"/>
                        </a:rPr>
                        <a:t>0.91</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1559748023"/>
                  </a:ext>
                </a:extLst>
              </a:tr>
            </a:tbl>
          </a:graphicData>
        </a:graphic>
      </p:graphicFrame>
      <p:graphicFrame>
        <p:nvGraphicFramePr>
          <p:cNvPr id="4" name="Table 4">
            <a:extLst>
              <a:ext uri="{FF2B5EF4-FFF2-40B4-BE49-F238E27FC236}">
                <a16:creationId xmlns:a16="http://schemas.microsoft.com/office/drawing/2014/main" id="{B5E56F16-F42A-4B40-AABF-0B8D037EF381}"/>
              </a:ext>
            </a:extLst>
          </p:cNvPr>
          <p:cNvGraphicFramePr>
            <a:graphicFrameLocks noGrp="1"/>
          </p:cNvGraphicFramePr>
          <p:nvPr/>
        </p:nvGraphicFramePr>
        <p:xfrm>
          <a:off x="4038603" y="3621088"/>
          <a:ext cx="4889478" cy="2095456"/>
        </p:xfrm>
        <a:graphic>
          <a:graphicData uri="http://schemas.openxmlformats.org/drawingml/2006/table">
            <a:tbl>
              <a:tblPr>
                <a:effectLst/>
              </a:tblPr>
              <a:tblGrid>
                <a:gridCol w="444498">
                  <a:extLst>
                    <a:ext uri="{9D8B030D-6E8A-4147-A177-3AD203B41FA5}">
                      <a16:colId xmlns:a16="http://schemas.microsoft.com/office/drawing/2014/main" val="1582868053"/>
                    </a:ext>
                  </a:extLst>
                </a:gridCol>
                <a:gridCol w="444498">
                  <a:extLst>
                    <a:ext uri="{9D8B030D-6E8A-4147-A177-3AD203B41FA5}">
                      <a16:colId xmlns:a16="http://schemas.microsoft.com/office/drawing/2014/main" val="122794053"/>
                    </a:ext>
                  </a:extLst>
                </a:gridCol>
                <a:gridCol w="444498">
                  <a:extLst>
                    <a:ext uri="{9D8B030D-6E8A-4147-A177-3AD203B41FA5}">
                      <a16:colId xmlns:a16="http://schemas.microsoft.com/office/drawing/2014/main" val="796112903"/>
                    </a:ext>
                  </a:extLst>
                </a:gridCol>
                <a:gridCol w="444498">
                  <a:extLst>
                    <a:ext uri="{9D8B030D-6E8A-4147-A177-3AD203B41FA5}">
                      <a16:colId xmlns:a16="http://schemas.microsoft.com/office/drawing/2014/main" val="1390327431"/>
                    </a:ext>
                  </a:extLst>
                </a:gridCol>
                <a:gridCol w="444498">
                  <a:extLst>
                    <a:ext uri="{9D8B030D-6E8A-4147-A177-3AD203B41FA5}">
                      <a16:colId xmlns:a16="http://schemas.microsoft.com/office/drawing/2014/main" val="1794011033"/>
                    </a:ext>
                  </a:extLst>
                </a:gridCol>
                <a:gridCol w="444498">
                  <a:extLst>
                    <a:ext uri="{9D8B030D-6E8A-4147-A177-3AD203B41FA5}">
                      <a16:colId xmlns:a16="http://schemas.microsoft.com/office/drawing/2014/main" val="2755631720"/>
                    </a:ext>
                  </a:extLst>
                </a:gridCol>
                <a:gridCol w="444498">
                  <a:extLst>
                    <a:ext uri="{9D8B030D-6E8A-4147-A177-3AD203B41FA5}">
                      <a16:colId xmlns:a16="http://schemas.microsoft.com/office/drawing/2014/main" val="3720946320"/>
                    </a:ext>
                  </a:extLst>
                </a:gridCol>
                <a:gridCol w="444498">
                  <a:extLst>
                    <a:ext uri="{9D8B030D-6E8A-4147-A177-3AD203B41FA5}">
                      <a16:colId xmlns:a16="http://schemas.microsoft.com/office/drawing/2014/main" val="2229480130"/>
                    </a:ext>
                  </a:extLst>
                </a:gridCol>
                <a:gridCol w="444498">
                  <a:extLst>
                    <a:ext uri="{9D8B030D-6E8A-4147-A177-3AD203B41FA5}">
                      <a16:colId xmlns:a16="http://schemas.microsoft.com/office/drawing/2014/main" val="224404748"/>
                    </a:ext>
                  </a:extLst>
                </a:gridCol>
                <a:gridCol w="444498">
                  <a:extLst>
                    <a:ext uri="{9D8B030D-6E8A-4147-A177-3AD203B41FA5}">
                      <a16:colId xmlns:a16="http://schemas.microsoft.com/office/drawing/2014/main" val="3106792648"/>
                    </a:ext>
                  </a:extLst>
                </a:gridCol>
                <a:gridCol w="444498">
                  <a:extLst>
                    <a:ext uri="{9D8B030D-6E8A-4147-A177-3AD203B41FA5}">
                      <a16:colId xmlns:a16="http://schemas.microsoft.com/office/drawing/2014/main" val="1462146327"/>
                    </a:ext>
                  </a:extLst>
                </a:gridCol>
              </a:tblGrid>
              <a:tr h="190496">
                <a:tc>
                  <a:txBody>
                    <a:bodyPr/>
                    <a:lstStyle/>
                    <a:p>
                      <a:pPr lvl="0" algn="ctr" fontAlgn="b"/>
                      <a:r>
                        <a:rPr lang="en-US" sz="1100" b="0" i="0" u="none" strike="noStrike">
                          <a:solidFill>
                            <a:srgbClr val="000000"/>
                          </a:solidFill>
                          <a:latin typeface="Calibri"/>
                        </a:rPr>
                        <a:t>0.92</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0.99</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25904014"/>
                  </a:ext>
                </a:extLst>
              </a:tr>
              <a:tr h="190496">
                <a:tc>
                  <a:txBody>
                    <a:bodyPr/>
                    <a:lstStyle/>
                    <a:p>
                      <a:pPr lvl="0" algn="ctr" fontAlgn="b"/>
                      <a:r>
                        <a:rPr lang="en-US" sz="1100" b="0" i="0" u="none" strike="noStrike">
                          <a:solidFill>
                            <a:srgbClr val="000000"/>
                          </a:solidFill>
                          <a:latin typeface="Calibri"/>
                        </a:rPr>
                        <a:t>0.95</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9402926"/>
                  </a:ext>
                </a:extLst>
              </a:tr>
              <a:tr h="190496">
                <a:tc>
                  <a:txBody>
                    <a:bodyPr/>
                    <a:lstStyle/>
                    <a:p>
                      <a:pPr lvl="0" algn="ctr" fontAlgn="b"/>
                      <a:r>
                        <a:rPr lang="en-US" sz="1100" b="0" i="0" u="none" strike="noStrike">
                          <a:solidFill>
                            <a:srgbClr val="000000"/>
                          </a:solidFill>
                          <a:latin typeface="Calibri"/>
                        </a:rPr>
                        <a:t>0.89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60012984"/>
                  </a:ext>
                </a:extLst>
              </a:tr>
              <a:tr h="190496">
                <a:tc>
                  <a:txBody>
                    <a:bodyPr/>
                    <a:lstStyle/>
                    <a:p>
                      <a:pPr lvl="0" algn="ctr" fontAlgn="b"/>
                      <a:r>
                        <a:rPr lang="en-US" sz="1100" b="0" i="0" u="none" strike="noStrike">
                          <a:solidFill>
                            <a:srgbClr val="000000"/>
                          </a:solidFill>
                          <a:latin typeface="Calibri"/>
                        </a:rPr>
                        <a:t>0.96</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0.95</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4177351"/>
                  </a:ext>
                </a:extLst>
              </a:tr>
              <a:tr h="190496">
                <a:tc>
                  <a:txBody>
                    <a:bodyPr/>
                    <a:lstStyle/>
                    <a:p>
                      <a:pPr lvl="0" algn="ctr" fontAlgn="b"/>
                      <a:r>
                        <a:rPr lang="en-US" sz="1100" b="0" i="0" u="none" strike="noStrike">
                          <a:solidFill>
                            <a:srgbClr val="000000"/>
                          </a:solidFill>
                          <a:latin typeface="Calibri"/>
                        </a:rPr>
                        <a:t>0.71</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0.85</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19851010"/>
                  </a:ext>
                </a:extLst>
              </a:tr>
              <a:tr h="190496">
                <a:tc>
                  <a:txBody>
                    <a:bodyPr/>
                    <a:lstStyle/>
                    <a:p>
                      <a:pPr lvl="0" algn="ctr" fontAlgn="b"/>
                      <a:r>
                        <a:rPr lang="en-US" sz="1100" b="0" i="0" u="none" strike="noStrike">
                          <a:solidFill>
                            <a:srgbClr val="000000"/>
                          </a:solidFill>
                          <a:latin typeface="Calibri"/>
                        </a:rPr>
                        <a:t>0.49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0.33</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52591121"/>
                  </a:ext>
                </a:extLst>
              </a:tr>
              <a:tr h="190496">
                <a:tc>
                  <a:txBody>
                    <a:bodyPr/>
                    <a:lstStyle/>
                    <a:p>
                      <a:pPr lvl="0" algn="ctr" fontAlgn="b"/>
                      <a:r>
                        <a:rPr lang="en-US" sz="1100" b="0" i="0" u="none" strike="noStrike">
                          <a:solidFill>
                            <a:srgbClr val="000000"/>
                          </a:solidFill>
                          <a:latin typeface="Calibri"/>
                        </a:rPr>
                        <a:t>0.86</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0.74</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80756909"/>
                  </a:ext>
                </a:extLst>
              </a:tr>
              <a:tr h="190496">
                <a:tc>
                  <a:txBody>
                    <a:bodyPr/>
                    <a:lstStyle/>
                    <a:p>
                      <a:pPr lvl="0" algn="ctr" fontAlgn="b"/>
                      <a:r>
                        <a:rPr lang="en-US" sz="1100" b="0" i="0" u="none" strike="noStrike">
                          <a:solidFill>
                            <a:srgbClr val="000000"/>
                          </a:solidFill>
                          <a:latin typeface="Calibri"/>
                        </a:rPr>
                        <a:t>0.96</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50795010"/>
                  </a:ext>
                </a:extLst>
              </a:tr>
              <a:tr h="190496">
                <a:tc>
                  <a:txBody>
                    <a:bodyPr/>
                    <a:lstStyle/>
                    <a:p>
                      <a:pPr lvl="0" algn="ctr" fontAlgn="b"/>
                      <a:r>
                        <a:rPr lang="en-US" sz="1100" b="0" i="0" u="none" strike="noStrike">
                          <a:solidFill>
                            <a:srgbClr val="000000"/>
                          </a:solidFill>
                          <a:latin typeface="Calibri"/>
                        </a:rPr>
                        <a:t>0.69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0.99</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17135257"/>
                  </a:ext>
                </a:extLst>
              </a:tr>
              <a:tr h="190496">
                <a:tc>
                  <a:txBody>
                    <a:bodyPr/>
                    <a:lstStyle/>
                    <a:p>
                      <a:pPr lvl="0" algn="ctr" fontAlgn="b"/>
                      <a:r>
                        <a:rPr lang="en-US" sz="1100" b="0" i="0" u="none" strike="noStrike">
                          <a:solidFill>
                            <a:srgbClr val="000000"/>
                          </a:solidFill>
                          <a:latin typeface="Calibri"/>
                        </a:rPr>
                        <a:t>0.79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8574184"/>
                  </a:ext>
                </a:extLst>
              </a:tr>
              <a:tr h="190496">
                <a:tc>
                  <a:txBody>
                    <a:bodyPr/>
                    <a:lstStyle/>
                    <a:p>
                      <a:pPr lvl="0" algn="ctr" fontAlgn="b"/>
                      <a:r>
                        <a:rPr lang="en-US" sz="1100" b="0" i="0" u="none" strike="noStrike">
                          <a:solidFill>
                            <a:srgbClr val="000000"/>
                          </a:solidFill>
                          <a:latin typeface="Calibri"/>
                        </a:rPr>
                        <a:t>0.91</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2919612606"/>
                  </a:ext>
                </a:extLst>
              </a:tr>
            </a:tbl>
          </a:graphicData>
        </a:graphic>
      </p:graphicFrame>
      <p:graphicFrame>
        <p:nvGraphicFramePr>
          <p:cNvPr id="5" name="Table 5">
            <a:extLst>
              <a:ext uri="{FF2B5EF4-FFF2-40B4-BE49-F238E27FC236}">
                <a16:creationId xmlns:a16="http://schemas.microsoft.com/office/drawing/2014/main" id="{EAF6DD9F-15CC-4F8C-81AD-47C6E0761100}"/>
              </a:ext>
            </a:extLst>
          </p:cNvPr>
          <p:cNvGraphicFramePr>
            <a:graphicFrameLocks noGrp="1"/>
          </p:cNvGraphicFramePr>
          <p:nvPr/>
        </p:nvGraphicFramePr>
        <p:xfrm>
          <a:off x="3124203" y="3163888"/>
          <a:ext cx="4889478" cy="2095456"/>
        </p:xfrm>
        <a:graphic>
          <a:graphicData uri="http://schemas.openxmlformats.org/drawingml/2006/table">
            <a:tbl>
              <a:tblPr>
                <a:effectLst/>
              </a:tblPr>
              <a:tblGrid>
                <a:gridCol w="444498">
                  <a:extLst>
                    <a:ext uri="{9D8B030D-6E8A-4147-A177-3AD203B41FA5}">
                      <a16:colId xmlns:a16="http://schemas.microsoft.com/office/drawing/2014/main" val="3553124623"/>
                    </a:ext>
                  </a:extLst>
                </a:gridCol>
                <a:gridCol w="444498">
                  <a:extLst>
                    <a:ext uri="{9D8B030D-6E8A-4147-A177-3AD203B41FA5}">
                      <a16:colId xmlns:a16="http://schemas.microsoft.com/office/drawing/2014/main" val="3808890535"/>
                    </a:ext>
                  </a:extLst>
                </a:gridCol>
                <a:gridCol w="444498">
                  <a:extLst>
                    <a:ext uri="{9D8B030D-6E8A-4147-A177-3AD203B41FA5}">
                      <a16:colId xmlns:a16="http://schemas.microsoft.com/office/drawing/2014/main" val="3226267360"/>
                    </a:ext>
                  </a:extLst>
                </a:gridCol>
                <a:gridCol w="444498">
                  <a:extLst>
                    <a:ext uri="{9D8B030D-6E8A-4147-A177-3AD203B41FA5}">
                      <a16:colId xmlns:a16="http://schemas.microsoft.com/office/drawing/2014/main" val="3565528941"/>
                    </a:ext>
                  </a:extLst>
                </a:gridCol>
                <a:gridCol w="444498">
                  <a:extLst>
                    <a:ext uri="{9D8B030D-6E8A-4147-A177-3AD203B41FA5}">
                      <a16:colId xmlns:a16="http://schemas.microsoft.com/office/drawing/2014/main" val="3125872773"/>
                    </a:ext>
                  </a:extLst>
                </a:gridCol>
                <a:gridCol w="444498">
                  <a:extLst>
                    <a:ext uri="{9D8B030D-6E8A-4147-A177-3AD203B41FA5}">
                      <a16:colId xmlns:a16="http://schemas.microsoft.com/office/drawing/2014/main" val="339918132"/>
                    </a:ext>
                  </a:extLst>
                </a:gridCol>
                <a:gridCol w="444498">
                  <a:extLst>
                    <a:ext uri="{9D8B030D-6E8A-4147-A177-3AD203B41FA5}">
                      <a16:colId xmlns:a16="http://schemas.microsoft.com/office/drawing/2014/main" val="2266628265"/>
                    </a:ext>
                  </a:extLst>
                </a:gridCol>
                <a:gridCol w="444498">
                  <a:extLst>
                    <a:ext uri="{9D8B030D-6E8A-4147-A177-3AD203B41FA5}">
                      <a16:colId xmlns:a16="http://schemas.microsoft.com/office/drawing/2014/main" val="2753163431"/>
                    </a:ext>
                  </a:extLst>
                </a:gridCol>
                <a:gridCol w="444498">
                  <a:extLst>
                    <a:ext uri="{9D8B030D-6E8A-4147-A177-3AD203B41FA5}">
                      <a16:colId xmlns:a16="http://schemas.microsoft.com/office/drawing/2014/main" val="1631507601"/>
                    </a:ext>
                  </a:extLst>
                </a:gridCol>
                <a:gridCol w="444498">
                  <a:extLst>
                    <a:ext uri="{9D8B030D-6E8A-4147-A177-3AD203B41FA5}">
                      <a16:colId xmlns:a16="http://schemas.microsoft.com/office/drawing/2014/main" val="1372773746"/>
                    </a:ext>
                  </a:extLst>
                </a:gridCol>
                <a:gridCol w="444498">
                  <a:extLst>
                    <a:ext uri="{9D8B030D-6E8A-4147-A177-3AD203B41FA5}">
                      <a16:colId xmlns:a16="http://schemas.microsoft.com/office/drawing/2014/main" val="2757884086"/>
                    </a:ext>
                  </a:extLst>
                </a:gridCol>
              </a:tblGrid>
              <a:tr h="190496">
                <a:tc>
                  <a:txBody>
                    <a:bodyPr/>
                    <a:lstStyle/>
                    <a:p>
                      <a:pPr lvl="0" algn="ctr" fontAlgn="b"/>
                      <a:r>
                        <a:rPr lang="en-US" sz="1100" b="0" i="0" u="none" strike="noStrike">
                          <a:solidFill>
                            <a:srgbClr val="000000"/>
                          </a:solidFill>
                          <a:latin typeface="Calibri"/>
                        </a:rPr>
                        <a:t>0.92</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0.99</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38103" cap="flat" cmpd="sng" algn="ctr">
                      <a:solidFill>
                        <a:srgbClr val="44546A"/>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98905412"/>
                  </a:ext>
                </a:extLst>
              </a:tr>
              <a:tr h="190496">
                <a:tc>
                  <a:txBody>
                    <a:bodyPr/>
                    <a:lstStyle/>
                    <a:p>
                      <a:pPr lvl="0" algn="ctr" fontAlgn="b"/>
                      <a:r>
                        <a:rPr lang="en-US" sz="1100" b="0" i="0" u="none" strike="noStrike">
                          <a:solidFill>
                            <a:srgbClr val="000000"/>
                          </a:solidFill>
                          <a:latin typeface="Calibri"/>
                        </a:rPr>
                        <a:t>0.95</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2349622"/>
                  </a:ext>
                </a:extLst>
              </a:tr>
              <a:tr h="190496">
                <a:tc>
                  <a:txBody>
                    <a:bodyPr/>
                    <a:lstStyle/>
                    <a:p>
                      <a:pPr lvl="0" algn="ctr" fontAlgn="b"/>
                      <a:r>
                        <a:rPr lang="en-US" sz="1100" b="0" i="0" u="none" strike="noStrike">
                          <a:solidFill>
                            <a:srgbClr val="000000"/>
                          </a:solidFill>
                          <a:latin typeface="Calibri"/>
                        </a:rPr>
                        <a:t>0.89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90681850"/>
                  </a:ext>
                </a:extLst>
              </a:tr>
              <a:tr h="190496">
                <a:tc>
                  <a:txBody>
                    <a:bodyPr/>
                    <a:lstStyle/>
                    <a:p>
                      <a:pPr lvl="0" algn="ctr" fontAlgn="b"/>
                      <a:r>
                        <a:rPr lang="en-US" sz="1100" b="0" i="0" u="none" strike="noStrike">
                          <a:solidFill>
                            <a:srgbClr val="000000"/>
                          </a:solidFill>
                          <a:latin typeface="Calibri"/>
                        </a:rPr>
                        <a:t>0.96</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0.95</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46566389"/>
                  </a:ext>
                </a:extLst>
              </a:tr>
              <a:tr h="190496">
                <a:tc>
                  <a:txBody>
                    <a:bodyPr/>
                    <a:lstStyle/>
                    <a:p>
                      <a:pPr lvl="0" algn="ctr" fontAlgn="b"/>
                      <a:r>
                        <a:rPr lang="en-US" sz="1100" b="0" i="0" u="none" strike="noStrike">
                          <a:solidFill>
                            <a:srgbClr val="000000"/>
                          </a:solidFill>
                          <a:latin typeface="Calibri"/>
                        </a:rPr>
                        <a:t>0.71</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0.85</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9763602"/>
                  </a:ext>
                </a:extLst>
              </a:tr>
              <a:tr h="190496">
                <a:tc>
                  <a:txBody>
                    <a:bodyPr/>
                    <a:lstStyle/>
                    <a:p>
                      <a:pPr lvl="0" algn="ctr" fontAlgn="b"/>
                      <a:r>
                        <a:rPr lang="en-US" sz="1100" b="0" i="0" u="none" strike="noStrike">
                          <a:solidFill>
                            <a:srgbClr val="000000"/>
                          </a:solidFill>
                          <a:latin typeface="Calibri"/>
                        </a:rPr>
                        <a:t>0.49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0.33</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31175316"/>
                  </a:ext>
                </a:extLst>
              </a:tr>
              <a:tr h="190496">
                <a:tc>
                  <a:txBody>
                    <a:bodyPr/>
                    <a:lstStyle/>
                    <a:p>
                      <a:pPr lvl="0" algn="ctr" fontAlgn="b"/>
                      <a:r>
                        <a:rPr lang="en-US" sz="1100" b="0" i="0" u="none" strike="noStrike">
                          <a:solidFill>
                            <a:srgbClr val="000000"/>
                          </a:solidFill>
                          <a:latin typeface="Calibri"/>
                        </a:rPr>
                        <a:t>0.86</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0.74</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43047371"/>
                  </a:ext>
                </a:extLst>
              </a:tr>
              <a:tr h="190496">
                <a:tc>
                  <a:txBody>
                    <a:bodyPr/>
                    <a:lstStyle/>
                    <a:p>
                      <a:pPr lvl="0" algn="ctr" fontAlgn="b"/>
                      <a:r>
                        <a:rPr lang="en-US" sz="1100" b="0" i="0" u="none" strike="noStrike">
                          <a:solidFill>
                            <a:srgbClr val="000000"/>
                          </a:solidFill>
                          <a:latin typeface="Calibri"/>
                        </a:rPr>
                        <a:t>0.96</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0.85</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46710"/>
                  </a:ext>
                </a:extLst>
              </a:tr>
              <a:tr h="190496">
                <a:tc>
                  <a:txBody>
                    <a:bodyPr/>
                    <a:lstStyle/>
                    <a:p>
                      <a:pPr lvl="0" algn="ctr" fontAlgn="b"/>
                      <a:r>
                        <a:rPr lang="en-US" sz="1100" b="0" i="0" u="none" strike="noStrike">
                          <a:solidFill>
                            <a:srgbClr val="000000"/>
                          </a:solidFill>
                          <a:latin typeface="Calibri"/>
                        </a:rPr>
                        <a:t>0.69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0.56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0.66</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0.42</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0.99</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13589446"/>
                  </a:ext>
                </a:extLst>
              </a:tr>
              <a:tr h="190496">
                <a:tc>
                  <a:txBody>
                    <a:bodyPr/>
                    <a:lstStyle/>
                    <a:p>
                      <a:pPr lvl="0" algn="ctr" fontAlgn="b"/>
                      <a:r>
                        <a:rPr lang="en-US" sz="1100" b="0" i="0" u="none" strike="noStrike">
                          <a:solidFill>
                            <a:srgbClr val="000000"/>
                          </a:solidFill>
                          <a:latin typeface="Calibri"/>
                        </a:rPr>
                        <a:t>0.79</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0.90</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0.33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0.69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0.97</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24339690"/>
                  </a:ext>
                </a:extLst>
              </a:tr>
              <a:tr h="190496">
                <a:tc>
                  <a:txBody>
                    <a:bodyPr/>
                    <a:lstStyle/>
                    <a:p>
                      <a:pPr lvl="0" algn="ctr" fontAlgn="b"/>
                      <a:r>
                        <a:rPr lang="en-US" sz="1100" b="0" i="0" u="none" strike="noStrike">
                          <a:solidFill>
                            <a:srgbClr val="000000"/>
                          </a:solidFill>
                          <a:latin typeface="Calibri"/>
                        </a:rPr>
                        <a:t>0.91</a:t>
                      </a:r>
                    </a:p>
                  </a:txBody>
                  <a:tcPr marL="9528" marR="9528" marT="9528" marB="0" anchor="b">
                    <a:lnL w="38103" cap="flat" cmpd="sng" algn="ctr">
                      <a:solidFill>
                        <a:srgbClr val="44546A"/>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0.94</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0.41</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0.78</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0.77</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0.89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0.99</a:t>
                      </a:r>
                    </a:p>
                  </a:txBody>
                  <a:tcPr marL="9528" marR="9528" marT="9528" marB="0" anchor="b">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tc>
                  <a:txBody>
                    <a:bodyPr/>
                    <a:lstStyle/>
                    <a:p>
                      <a:pPr lvl="0" algn="ctr" fontAlgn="b"/>
                      <a:r>
                        <a:rPr lang="en-US" sz="1100" b="0" i="0" u="none" strike="noStrike">
                          <a:solidFill>
                            <a:srgbClr val="000000"/>
                          </a:solidFill>
                          <a:latin typeface="Calibri"/>
                        </a:rPr>
                        <a:t>0.93</a:t>
                      </a:r>
                    </a:p>
                  </a:txBody>
                  <a:tcPr marL="9528" marR="9528" marT="9528" marB="0" anchor="b">
                    <a:lnL w="12701" cap="flat" cmpd="sng" algn="ctr">
                      <a:solidFill>
                        <a:srgbClr val="000000"/>
                      </a:solidFill>
                      <a:prstDash val="solid"/>
                      <a:round/>
                      <a:headEnd type="none" w="med" len="med"/>
                      <a:tailEnd type="none" w="med" len="med"/>
                    </a:lnL>
                    <a:lnR w="38103" cap="flat" cmpd="sng" algn="ctr">
                      <a:solidFill>
                        <a:srgbClr val="44546A"/>
                      </a:solidFill>
                      <a:prstDash val="solid"/>
                      <a:round/>
                      <a:headEnd type="none" w="med" len="med"/>
                      <a:tailEnd type="none" w="med" len="med"/>
                    </a:lnR>
                    <a:lnT w="12701" cap="flat" cmpd="sng" algn="ctr">
                      <a:solidFill>
                        <a:srgbClr val="000000"/>
                      </a:solidFill>
                      <a:prstDash val="solid"/>
                      <a:round/>
                      <a:headEnd type="none" w="med" len="med"/>
                      <a:tailEnd type="none" w="med" len="med"/>
                    </a:lnT>
                    <a:lnB w="38103" cap="flat" cmpd="sng" algn="ctr">
                      <a:solidFill>
                        <a:srgbClr val="44546A"/>
                      </a:solidFill>
                      <a:prstDash val="solid"/>
                      <a:round/>
                      <a:headEnd type="none" w="med" len="med"/>
                      <a:tailEnd type="none" w="med" len="med"/>
                    </a:lnB>
                    <a:solidFill>
                      <a:srgbClr val="FFFFFF"/>
                    </a:solidFill>
                  </a:tcPr>
                </a:tc>
                <a:extLst>
                  <a:ext uri="{0D108BD9-81ED-4DB2-BD59-A6C34878D82A}">
                    <a16:rowId xmlns:a16="http://schemas.microsoft.com/office/drawing/2014/main" val="2116654850"/>
                  </a:ext>
                </a:extLst>
              </a:tr>
            </a:tbl>
          </a:graphicData>
        </a:graphic>
      </p:graphicFrame>
      <p:sp>
        <p:nvSpPr>
          <p:cNvPr id="6" name="TextBox 6">
            <a:extLst>
              <a:ext uri="{FF2B5EF4-FFF2-40B4-BE49-F238E27FC236}">
                <a16:creationId xmlns:a16="http://schemas.microsoft.com/office/drawing/2014/main" id="{0783B7E5-7D01-43F5-A698-2CF014ED3DF8}"/>
              </a:ext>
            </a:extLst>
          </p:cNvPr>
          <p:cNvSpPr txBox="1"/>
          <p:nvPr/>
        </p:nvSpPr>
        <p:spPr>
          <a:xfrm>
            <a:off x="8009147" y="3013716"/>
            <a:ext cx="407484"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Arial" pitchFamily="34"/>
              </a:rPr>
              <a:t>R</a:t>
            </a:r>
          </a:p>
        </p:txBody>
      </p:sp>
      <p:sp>
        <p:nvSpPr>
          <p:cNvPr id="7" name="TextBox 7">
            <a:extLst>
              <a:ext uri="{FF2B5EF4-FFF2-40B4-BE49-F238E27FC236}">
                <a16:creationId xmlns:a16="http://schemas.microsoft.com/office/drawing/2014/main" id="{14F4D33C-00F5-43EB-9C6B-C56699E1FD0F}"/>
              </a:ext>
            </a:extLst>
          </p:cNvPr>
          <p:cNvSpPr txBox="1"/>
          <p:nvPr/>
        </p:nvSpPr>
        <p:spPr>
          <a:xfrm>
            <a:off x="8928101" y="3479804"/>
            <a:ext cx="423513"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Arial" pitchFamily="34"/>
              </a:rPr>
              <a:t>G</a:t>
            </a:r>
          </a:p>
        </p:txBody>
      </p:sp>
      <p:sp>
        <p:nvSpPr>
          <p:cNvPr id="8" name="TextBox 8">
            <a:extLst>
              <a:ext uri="{FF2B5EF4-FFF2-40B4-BE49-F238E27FC236}">
                <a16:creationId xmlns:a16="http://schemas.microsoft.com/office/drawing/2014/main" id="{88A5A386-B43A-4791-873F-FB5F2F214146}"/>
              </a:ext>
            </a:extLst>
          </p:cNvPr>
          <p:cNvSpPr txBox="1"/>
          <p:nvPr/>
        </p:nvSpPr>
        <p:spPr>
          <a:xfrm>
            <a:off x="9766304" y="3893341"/>
            <a:ext cx="407484"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Arial" pitchFamily="34"/>
              </a:rPr>
              <a:t>B</a:t>
            </a:r>
          </a:p>
        </p:txBody>
      </p:sp>
      <p:sp>
        <p:nvSpPr>
          <p:cNvPr id="9" name="TextBox 9">
            <a:extLst>
              <a:ext uri="{FF2B5EF4-FFF2-40B4-BE49-F238E27FC236}">
                <a16:creationId xmlns:a16="http://schemas.microsoft.com/office/drawing/2014/main" id="{6FF6A6E6-59F9-418B-B2BF-FE5A64B9794D}"/>
              </a:ext>
            </a:extLst>
          </p:cNvPr>
          <p:cNvSpPr txBox="1"/>
          <p:nvPr/>
        </p:nvSpPr>
        <p:spPr>
          <a:xfrm>
            <a:off x="2301691" y="2967831"/>
            <a:ext cx="833887"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Arial" pitchFamily="34"/>
              </a:rPr>
              <a:t>Row</a:t>
            </a:r>
          </a:p>
        </p:txBody>
      </p:sp>
      <p:cxnSp>
        <p:nvCxnSpPr>
          <p:cNvPr id="10" name="Straight Arrow Connector 11">
            <a:extLst>
              <a:ext uri="{FF2B5EF4-FFF2-40B4-BE49-F238E27FC236}">
                <a16:creationId xmlns:a16="http://schemas.microsoft.com/office/drawing/2014/main" id="{949A30DC-4165-4077-9EAE-F6071E398DE6}"/>
              </a:ext>
            </a:extLst>
          </p:cNvPr>
          <p:cNvCxnSpPr/>
          <p:nvPr/>
        </p:nvCxnSpPr>
        <p:spPr>
          <a:xfrm rot="5400013">
            <a:off x="1828809" y="4306897"/>
            <a:ext cx="1828800" cy="3163"/>
          </a:xfrm>
          <a:prstGeom prst="straightConnector1">
            <a:avLst/>
          </a:prstGeom>
          <a:noFill/>
          <a:ln w="38103" cap="flat">
            <a:solidFill>
              <a:srgbClr val="5B9BD5"/>
            </a:solidFill>
            <a:prstDash val="solid"/>
            <a:miter/>
            <a:tailEnd type="arrow"/>
          </a:ln>
        </p:spPr>
      </p:cxnSp>
      <p:sp>
        <p:nvSpPr>
          <p:cNvPr id="11" name="TextBox 12">
            <a:extLst>
              <a:ext uri="{FF2B5EF4-FFF2-40B4-BE49-F238E27FC236}">
                <a16:creationId xmlns:a16="http://schemas.microsoft.com/office/drawing/2014/main" id="{CC465568-3EEB-4274-B871-800AC2FDC5DD}"/>
              </a:ext>
            </a:extLst>
          </p:cNvPr>
          <p:cNvSpPr txBox="1"/>
          <p:nvPr/>
        </p:nvSpPr>
        <p:spPr>
          <a:xfrm>
            <a:off x="3060697" y="2741526"/>
            <a:ext cx="1329208"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Arial" pitchFamily="34"/>
              </a:rPr>
              <a:t>Column</a:t>
            </a:r>
          </a:p>
        </p:txBody>
      </p:sp>
      <p:cxnSp>
        <p:nvCxnSpPr>
          <p:cNvPr id="12" name="Straight Arrow Connector 16">
            <a:extLst>
              <a:ext uri="{FF2B5EF4-FFF2-40B4-BE49-F238E27FC236}">
                <a16:creationId xmlns:a16="http://schemas.microsoft.com/office/drawing/2014/main" id="{24BB1343-4948-4754-821A-E5AD3B589AED}"/>
              </a:ext>
            </a:extLst>
          </p:cNvPr>
          <p:cNvCxnSpPr/>
          <p:nvPr/>
        </p:nvCxnSpPr>
        <p:spPr>
          <a:xfrm>
            <a:off x="4343400" y="2971800"/>
            <a:ext cx="4038603" cy="1591"/>
          </a:xfrm>
          <a:prstGeom prst="straightConnector1">
            <a:avLst/>
          </a:prstGeom>
          <a:noFill/>
          <a:ln w="38103" cap="flat">
            <a:solidFill>
              <a:srgbClr val="5B9BD5"/>
            </a:solidFill>
            <a:prstDash val="solid"/>
            <a:miter/>
            <a:tailEnd type="arrow"/>
          </a:ln>
        </p:spPr>
      </p:cxnSp>
      <p:sp>
        <p:nvSpPr>
          <p:cNvPr id="13" name="Rectangle 13">
            <a:extLst>
              <a:ext uri="{FF2B5EF4-FFF2-40B4-BE49-F238E27FC236}">
                <a16:creationId xmlns:a16="http://schemas.microsoft.com/office/drawing/2014/main" id="{E41724F4-28CF-4F7B-BC82-2437116DBA54}"/>
              </a:ext>
            </a:extLst>
          </p:cNvPr>
          <p:cNvSpPr/>
          <p:nvPr/>
        </p:nvSpPr>
        <p:spPr>
          <a:xfrm>
            <a:off x="1517492" y="6602105"/>
            <a:ext cx="900117" cy="27699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Calibri"/>
              </a:rPr>
              <a:t>James Hays</a:t>
            </a:r>
          </a:p>
        </p:txBody>
      </p:sp>
      <p:sp>
        <p:nvSpPr>
          <p:cNvPr id="14" name="Content Placeholder 1">
            <a:extLst>
              <a:ext uri="{FF2B5EF4-FFF2-40B4-BE49-F238E27FC236}">
                <a16:creationId xmlns:a16="http://schemas.microsoft.com/office/drawing/2014/main" id="{F3781426-ACEF-4660-9F37-5E534194DEC2}"/>
              </a:ext>
            </a:extLst>
          </p:cNvPr>
          <p:cNvSpPr txBox="1">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D5CB-BC45-4FA1-96CA-55F5BC3FFAFF}"/>
              </a:ext>
            </a:extLst>
          </p:cNvPr>
          <p:cNvSpPr txBox="1">
            <a:spLocks noGrp="1"/>
          </p:cNvSpPr>
          <p:nvPr>
            <p:ph type="title"/>
          </p:nvPr>
        </p:nvSpPr>
        <p:spPr/>
        <p:txBody>
          <a:bodyPr/>
          <a:lstStyle/>
          <a:p>
            <a:pPr lvl="0"/>
            <a:r>
              <a:rPr lang="en-US"/>
              <a:t>Things vs Stuff</a:t>
            </a:r>
          </a:p>
        </p:txBody>
      </p:sp>
      <p:sp>
        <p:nvSpPr>
          <p:cNvPr id="3" name="Content Placeholder 3">
            <a:extLst>
              <a:ext uri="{FF2B5EF4-FFF2-40B4-BE49-F238E27FC236}">
                <a16:creationId xmlns:a16="http://schemas.microsoft.com/office/drawing/2014/main" id="{DC1261B0-EF2E-430F-8ED8-C486951788C0}"/>
              </a:ext>
            </a:extLst>
          </p:cNvPr>
          <p:cNvSpPr txBox="1">
            <a:spLocks noGrp="1"/>
          </p:cNvSpPr>
          <p:nvPr>
            <p:ph idx="1"/>
          </p:nvPr>
        </p:nvSpPr>
        <p:spPr>
          <a:xfrm>
            <a:off x="2152653" y="1870871"/>
            <a:ext cx="3886200" cy="3263502"/>
          </a:xfrm>
        </p:spPr>
        <p:txBody>
          <a:bodyPr/>
          <a:lstStyle/>
          <a:p>
            <a:pPr marL="0" lvl="0" indent="0">
              <a:lnSpc>
                <a:spcPct val="70000"/>
              </a:lnSpc>
              <a:buNone/>
            </a:pPr>
            <a:r>
              <a:rPr lang="en-US" sz="1800"/>
              <a:t>THINGS</a:t>
            </a:r>
          </a:p>
          <a:p>
            <a:pPr lvl="0">
              <a:lnSpc>
                <a:spcPct val="70000"/>
              </a:lnSpc>
            </a:pPr>
            <a:r>
              <a:rPr lang="en-US" sz="1800"/>
              <a:t>Person, cat, horse, etc</a:t>
            </a:r>
          </a:p>
          <a:p>
            <a:pPr lvl="0">
              <a:lnSpc>
                <a:spcPct val="70000"/>
              </a:lnSpc>
            </a:pPr>
            <a:r>
              <a:rPr lang="en-US" sz="1800"/>
              <a:t>Constrained shape</a:t>
            </a:r>
          </a:p>
          <a:p>
            <a:pPr lvl="0">
              <a:lnSpc>
                <a:spcPct val="70000"/>
              </a:lnSpc>
            </a:pPr>
            <a:r>
              <a:rPr lang="en-US" sz="1800"/>
              <a:t>Individual instances with separate identity</a:t>
            </a:r>
          </a:p>
          <a:p>
            <a:pPr lvl="0">
              <a:lnSpc>
                <a:spcPct val="70000"/>
              </a:lnSpc>
            </a:pPr>
            <a:r>
              <a:rPr lang="en-US" sz="1800"/>
              <a:t>May need to look at objects</a:t>
            </a:r>
          </a:p>
        </p:txBody>
      </p:sp>
      <p:sp>
        <p:nvSpPr>
          <p:cNvPr id="4" name="Content Placeholder 4">
            <a:extLst>
              <a:ext uri="{FF2B5EF4-FFF2-40B4-BE49-F238E27FC236}">
                <a16:creationId xmlns:a16="http://schemas.microsoft.com/office/drawing/2014/main" id="{C64B0E66-3248-43AC-ADF3-CE5DAE7DCB88}"/>
              </a:ext>
            </a:extLst>
          </p:cNvPr>
          <p:cNvSpPr txBox="1">
            <a:spLocks noGrp="1"/>
          </p:cNvSpPr>
          <p:nvPr>
            <p:ph idx="2"/>
          </p:nvPr>
        </p:nvSpPr>
        <p:spPr>
          <a:xfrm>
            <a:off x="6153153" y="1870871"/>
            <a:ext cx="3886200" cy="1996281"/>
          </a:xfrm>
        </p:spPr>
        <p:txBody>
          <a:bodyPr/>
          <a:lstStyle/>
          <a:p>
            <a:pPr marL="0" lvl="0" indent="0">
              <a:lnSpc>
                <a:spcPct val="70000"/>
              </a:lnSpc>
              <a:buNone/>
            </a:pPr>
            <a:r>
              <a:rPr lang="en-US" sz="1800"/>
              <a:t>STUFF</a:t>
            </a:r>
          </a:p>
          <a:p>
            <a:pPr lvl="0">
              <a:lnSpc>
                <a:spcPct val="70000"/>
              </a:lnSpc>
            </a:pPr>
            <a:r>
              <a:rPr lang="en-US" sz="1800"/>
              <a:t>Road, grass, sky etc</a:t>
            </a:r>
          </a:p>
          <a:p>
            <a:pPr lvl="0">
              <a:lnSpc>
                <a:spcPct val="70000"/>
              </a:lnSpc>
            </a:pPr>
            <a:r>
              <a:rPr lang="en-US" sz="1800"/>
              <a:t>Amorphous, no shape</a:t>
            </a:r>
          </a:p>
          <a:p>
            <a:pPr lvl="0">
              <a:lnSpc>
                <a:spcPct val="70000"/>
              </a:lnSpc>
            </a:pPr>
            <a:r>
              <a:rPr lang="en-US" sz="1800"/>
              <a:t>No notion of instances</a:t>
            </a:r>
          </a:p>
          <a:p>
            <a:pPr lvl="0">
              <a:lnSpc>
                <a:spcPct val="70000"/>
              </a:lnSpc>
            </a:pPr>
            <a:r>
              <a:rPr lang="en-US" sz="1800"/>
              <a:t>Can be done at pixel level</a:t>
            </a:r>
          </a:p>
          <a:p>
            <a:pPr lvl="0">
              <a:lnSpc>
                <a:spcPct val="70000"/>
              </a:lnSpc>
            </a:pPr>
            <a:r>
              <a:rPr lang="en-US" sz="1800"/>
              <a:t>“texture”</a:t>
            </a:r>
          </a:p>
        </p:txBody>
      </p:sp>
      <p:pic>
        <p:nvPicPr>
          <p:cNvPr id="5" name="Picture 5">
            <a:extLst>
              <a:ext uri="{FF2B5EF4-FFF2-40B4-BE49-F238E27FC236}">
                <a16:creationId xmlns:a16="http://schemas.microsoft.com/office/drawing/2014/main" id="{7F9C9810-A16A-4C6E-84BC-C7F01F408C17}"/>
              </a:ext>
            </a:extLst>
          </p:cNvPr>
          <p:cNvPicPr>
            <a:picLocks noChangeAspect="1"/>
          </p:cNvPicPr>
          <p:nvPr/>
        </p:nvPicPr>
        <p:blipFill>
          <a:blip r:embed="rId2"/>
          <a:stretch>
            <a:fillRect/>
          </a:stretch>
        </p:blipFill>
        <p:spPr>
          <a:xfrm>
            <a:off x="3087691" y="4019546"/>
            <a:ext cx="1485900" cy="1981203"/>
          </a:xfrm>
          <a:prstGeom prst="rect">
            <a:avLst/>
          </a:prstGeom>
          <a:noFill/>
          <a:ln cap="flat">
            <a:noFill/>
          </a:ln>
        </p:spPr>
      </p:pic>
      <p:pic>
        <p:nvPicPr>
          <p:cNvPr id="6" name="Picture 6">
            <a:extLst>
              <a:ext uri="{FF2B5EF4-FFF2-40B4-BE49-F238E27FC236}">
                <a16:creationId xmlns:a16="http://schemas.microsoft.com/office/drawing/2014/main" id="{A92098FC-DCDC-4DDE-9456-8C5A788A8FF8}"/>
              </a:ext>
            </a:extLst>
          </p:cNvPr>
          <p:cNvPicPr>
            <a:picLocks noChangeAspect="1"/>
          </p:cNvPicPr>
          <p:nvPr/>
        </p:nvPicPr>
        <p:blipFill>
          <a:blip r:embed="rId3"/>
          <a:stretch>
            <a:fillRect/>
          </a:stretch>
        </p:blipFill>
        <p:spPr>
          <a:xfrm>
            <a:off x="6153153" y="4138839"/>
            <a:ext cx="3101973" cy="1742617"/>
          </a:xfrm>
          <a:prstGeom prst="rect">
            <a:avLst/>
          </a:prstGeom>
          <a:noFill/>
          <a:ln cap="flat">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24A2-DEFD-4C39-B530-4693747C4980}"/>
              </a:ext>
            </a:extLst>
          </p:cNvPr>
          <p:cNvSpPr txBox="1">
            <a:spLocks noGrp="1"/>
          </p:cNvSpPr>
          <p:nvPr>
            <p:ph type="title"/>
          </p:nvPr>
        </p:nvSpPr>
        <p:spPr/>
        <p:txBody>
          <a:bodyPr/>
          <a:lstStyle/>
          <a:p>
            <a:pPr lvl="0"/>
            <a:r>
              <a:rPr lang="en-US"/>
              <a:t>Challenges in data collection</a:t>
            </a:r>
          </a:p>
        </p:txBody>
      </p:sp>
      <p:sp>
        <p:nvSpPr>
          <p:cNvPr id="3" name="Content Placeholder 2">
            <a:extLst>
              <a:ext uri="{FF2B5EF4-FFF2-40B4-BE49-F238E27FC236}">
                <a16:creationId xmlns:a16="http://schemas.microsoft.com/office/drawing/2014/main" id="{92C4E461-0E5C-4326-AF92-1EBD7727A84A}"/>
              </a:ext>
            </a:extLst>
          </p:cNvPr>
          <p:cNvSpPr txBox="1">
            <a:spLocks noGrp="1"/>
          </p:cNvSpPr>
          <p:nvPr>
            <p:ph idx="1"/>
          </p:nvPr>
        </p:nvSpPr>
        <p:spPr>
          <a:xfrm>
            <a:off x="2152653" y="2226472"/>
            <a:ext cx="7886700" cy="3774277"/>
          </a:xfrm>
        </p:spPr>
        <p:txBody>
          <a:bodyPr/>
          <a:lstStyle/>
          <a:p>
            <a:pPr lvl="0">
              <a:lnSpc>
                <a:spcPct val="80000"/>
              </a:lnSpc>
            </a:pPr>
            <a:r>
              <a:rPr lang="en-US" sz="2600"/>
              <a:t>Precise localization is hard to annotate</a:t>
            </a:r>
          </a:p>
          <a:p>
            <a:pPr lvl="0">
              <a:lnSpc>
                <a:spcPct val="80000"/>
              </a:lnSpc>
            </a:pPr>
            <a:endParaRPr lang="en-US" sz="2600"/>
          </a:p>
          <a:p>
            <a:pPr lvl="0">
              <a:lnSpc>
                <a:spcPct val="80000"/>
              </a:lnSpc>
            </a:pPr>
            <a:r>
              <a:rPr lang="en-US" sz="2600"/>
              <a:t>Annotating every pixel leads to heavy tails</a:t>
            </a:r>
          </a:p>
          <a:p>
            <a:pPr lvl="0">
              <a:lnSpc>
                <a:spcPct val="80000"/>
              </a:lnSpc>
            </a:pPr>
            <a:endParaRPr lang="en-US" sz="2600"/>
          </a:p>
          <a:p>
            <a:pPr lvl="0">
              <a:lnSpc>
                <a:spcPct val="80000"/>
              </a:lnSpc>
            </a:pPr>
            <a:r>
              <a:rPr lang="en-US" sz="2600"/>
              <a:t>Common solution: annotate few classes (often things), mark rest as “Other”</a:t>
            </a:r>
          </a:p>
          <a:p>
            <a:pPr lvl="0">
              <a:lnSpc>
                <a:spcPct val="80000"/>
              </a:lnSpc>
            </a:pPr>
            <a:endParaRPr lang="en-US" sz="2600"/>
          </a:p>
          <a:p>
            <a:pPr lvl="0">
              <a:lnSpc>
                <a:spcPct val="80000"/>
              </a:lnSpc>
            </a:pPr>
            <a:r>
              <a:rPr lang="en-US" sz="2600"/>
              <a:t>Common datasets: PASCAL VOC 2012 (~1500 images, 20 categories), COCO (~100k images, 20 categories)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5A64BA0-DB0B-4835-B6A8-50D8004C5B3D}"/>
              </a:ext>
            </a:extLst>
          </p:cNvPr>
          <p:cNvSpPr txBox="1">
            <a:spLocks noGrp="1"/>
          </p:cNvSpPr>
          <p:nvPr>
            <p:ph type="title"/>
          </p:nvPr>
        </p:nvSpPr>
        <p:spPr/>
        <p:txBody>
          <a:bodyPr/>
          <a:lstStyle/>
          <a:p>
            <a:pPr lvl="0"/>
            <a:r>
              <a:rPr lang="en-US"/>
              <a:t>Pre-convnet semantic segmentation</a:t>
            </a:r>
          </a:p>
        </p:txBody>
      </p:sp>
      <p:sp>
        <p:nvSpPr>
          <p:cNvPr id="3" name="Content Placeholder 5">
            <a:extLst>
              <a:ext uri="{FF2B5EF4-FFF2-40B4-BE49-F238E27FC236}">
                <a16:creationId xmlns:a16="http://schemas.microsoft.com/office/drawing/2014/main" id="{DDED84B1-3456-41D2-AE65-9B1D1DF292AF}"/>
              </a:ext>
            </a:extLst>
          </p:cNvPr>
          <p:cNvSpPr txBox="1">
            <a:spLocks noGrp="1"/>
          </p:cNvSpPr>
          <p:nvPr>
            <p:ph idx="1"/>
          </p:nvPr>
        </p:nvSpPr>
        <p:spPr/>
        <p:txBody>
          <a:bodyPr/>
          <a:lstStyle/>
          <a:p>
            <a:pPr lvl="0"/>
            <a:r>
              <a:rPr lang="en-US"/>
              <a:t>Things</a:t>
            </a:r>
          </a:p>
          <a:p>
            <a:pPr lvl="1"/>
            <a:r>
              <a:rPr lang="en-US"/>
              <a:t>Do object detection, then segment out detected objects</a:t>
            </a:r>
          </a:p>
          <a:p>
            <a:pPr lvl="0"/>
            <a:r>
              <a:rPr lang="en-US"/>
              <a:t>Stuff</a:t>
            </a:r>
          </a:p>
          <a:p>
            <a:pPr lvl="1"/>
            <a:r>
              <a:rPr lang="en-US"/>
              <a:t>”Texture classification”</a:t>
            </a:r>
          </a:p>
          <a:p>
            <a:pPr lvl="1"/>
            <a:r>
              <a:rPr lang="en-US"/>
              <a:t>Compute histograms of filter responses</a:t>
            </a:r>
          </a:p>
          <a:p>
            <a:pPr lvl="1"/>
            <a:r>
              <a:rPr lang="en-US"/>
              <a:t>Classify local image patches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3C17-D7C6-46A2-96DB-C8AD43FB5EBA}"/>
              </a:ext>
            </a:extLst>
          </p:cNvPr>
          <p:cNvSpPr txBox="1">
            <a:spLocks noGrp="1"/>
          </p:cNvSpPr>
          <p:nvPr>
            <p:ph type="title"/>
          </p:nvPr>
        </p:nvSpPr>
        <p:spPr/>
        <p:txBody>
          <a:bodyPr/>
          <a:lstStyle/>
          <a:p>
            <a:pPr lvl="0"/>
            <a:r>
              <a:rPr lang="en-US"/>
              <a:t>Semantic segmentation using convolutional networks</a:t>
            </a:r>
          </a:p>
        </p:txBody>
      </p:sp>
      <p:sp>
        <p:nvSpPr>
          <p:cNvPr id="3" name="Cube 3">
            <a:extLst>
              <a:ext uri="{FF2B5EF4-FFF2-40B4-BE49-F238E27FC236}">
                <a16:creationId xmlns:a16="http://schemas.microsoft.com/office/drawing/2014/main" id="{76B8C16A-1AAA-42B4-A1BC-AB1CAEBEDC8D}"/>
              </a:ext>
            </a:extLst>
          </p:cNvPr>
          <p:cNvSpPr/>
          <p:nvPr/>
        </p:nvSpPr>
        <p:spPr>
          <a:xfrm>
            <a:off x="4432297" y="2368552"/>
            <a:ext cx="3022604" cy="2794004"/>
          </a:xfrm>
          <a:custGeom>
            <a:avLst/>
            <a:gdLst>
              <a:gd name="f0" fmla="val 10800000"/>
              <a:gd name="f1" fmla="val 5400000"/>
              <a:gd name="f2" fmla="val 180"/>
              <a:gd name="f3" fmla="val w"/>
              <a:gd name="f4" fmla="val h"/>
              <a:gd name="f5" fmla="val ss"/>
              <a:gd name="f6" fmla="val 0"/>
              <a:gd name="f7" fmla="val 4546"/>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cxnSp>
        <p:nvCxnSpPr>
          <p:cNvPr id="4" name="Straight Arrow Connector 5">
            <a:extLst>
              <a:ext uri="{FF2B5EF4-FFF2-40B4-BE49-F238E27FC236}">
                <a16:creationId xmlns:a16="http://schemas.microsoft.com/office/drawing/2014/main" id="{062CA0D5-A028-4020-8947-DF2D88CB2BB2}"/>
              </a:ext>
            </a:extLst>
          </p:cNvPr>
          <p:cNvCxnSpPr/>
          <p:nvPr/>
        </p:nvCxnSpPr>
        <p:spPr>
          <a:xfrm>
            <a:off x="4432297" y="5429250"/>
            <a:ext cx="2882903" cy="0"/>
          </a:xfrm>
          <a:prstGeom prst="straightConnector1">
            <a:avLst/>
          </a:prstGeom>
          <a:noFill/>
          <a:ln w="6345" cap="flat">
            <a:solidFill>
              <a:srgbClr val="000000"/>
            </a:solidFill>
            <a:prstDash val="solid"/>
            <a:miter/>
            <a:headEnd type="arrow"/>
            <a:tailEnd type="arrow"/>
          </a:ln>
        </p:spPr>
      </p:cxnSp>
      <p:sp>
        <p:nvSpPr>
          <p:cNvPr id="5" name="TextBox 6">
            <a:extLst>
              <a:ext uri="{FF2B5EF4-FFF2-40B4-BE49-F238E27FC236}">
                <a16:creationId xmlns:a16="http://schemas.microsoft.com/office/drawing/2014/main" id="{AC3F9471-7467-4857-AEE9-81BEDDDA958A}"/>
              </a:ext>
            </a:extLst>
          </p:cNvPr>
          <p:cNvSpPr txBox="1"/>
          <p:nvPr/>
        </p:nvSpPr>
        <p:spPr>
          <a:xfrm>
            <a:off x="5746747" y="5429250"/>
            <a:ext cx="393704"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h</a:t>
            </a:r>
          </a:p>
        </p:txBody>
      </p:sp>
      <p:cxnSp>
        <p:nvCxnSpPr>
          <p:cNvPr id="6" name="Straight Arrow Connector 7">
            <a:extLst>
              <a:ext uri="{FF2B5EF4-FFF2-40B4-BE49-F238E27FC236}">
                <a16:creationId xmlns:a16="http://schemas.microsoft.com/office/drawing/2014/main" id="{0DE7AF84-ABE5-421B-987C-E7D536B4C2A8}"/>
              </a:ext>
            </a:extLst>
          </p:cNvPr>
          <p:cNvCxnSpPr/>
          <p:nvPr/>
        </p:nvCxnSpPr>
        <p:spPr>
          <a:xfrm>
            <a:off x="4317997" y="2469154"/>
            <a:ext cx="0" cy="2693392"/>
          </a:xfrm>
          <a:prstGeom prst="straightConnector1">
            <a:avLst/>
          </a:prstGeom>
          <a:noFill/>
          <a:ln w="6345" cap="flat">
            <a:solidFill>
              <a:srgbClr val="000000"/>
            </a:solidFill>
            <a:prstDash val="solid"/>
            <a:miter/>
            <a:headEnd type="arrow"/>
            <a:tailEnd type="arrow"/>
          </a:ln>
        </p:spPr>
      </p:cxnSp>
      <p:sp>
        <p:nvSpPr>
          <p:cNvPr id="7" name="TextBox 11">
            <a:extLst>
              <a:ext uri="{FF2B5EF4-FFF2-40B4-BE49-F238E27FC236}">
                <a16:creationId xmlns:a16="http://schemas.microsoft.com/office/drawing/2014/main" id="{5DD9103A-1B6C-44CB-9E02-B6ED0FAAD81C}"/>
              </a:ext>
            </a:extLst>
          </p:cNvPr>
          <p:cNvSpPr txBox="1"/>
          <p:nvPr/>
        </p:nvSpPr>
        <p:spPr>
          <a:xfrm>
            <a:off x="3924303" y="3538856"/>
            <a:ext cx="393704"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w</a:t>
            </a:r>
          </a:p>
        </p:txBody>
      </p:sp>
      <p:cxnSp>
        <p:nvCxnSpPr>
          <p:cNvPr id="8" name="Straight Arrow Connector 12">
            <a:extLst>
              <a:ext uri="{FF2B5EF4-FFF2-40B4-BE49-F238E27FC236}">
                <a16:creationId xmlns:a16="http://schemas.microsoft.com/office/drawing/2014/main" id="{8C93EE95-AD94-425E-AC88-3718BBC1F7FF}"/>
              </a:ext>
            </a:extLst>
          </p:cNvPr>
          <p:cNvCxnSpPr/>
          <p:nvPr/>
        </p:nvCxnSpPr>
        <p:spPr>
          <a:xfrm flipV="1">
            <a:off x="7353303" y="5124453"/>
            <a:ext cx="177795" cy="177795"/>
          </a:xfrm>
          <a:prstGeom prst="straightConnector1">
            <a:avLst/>
          </a:prstGeom>
          <a:noFill/>
          <a:ln w="6345" cap="flat">
            <a:solidFill>
              <a:srgbClr val="000000"/>
            </a:solidFill>
            <a:prstDash val="solid"/>
            <a:miter/>
            <a:headEnd type="arrow"/>
            <a:tailEnd type="arrow"/>
          </a:ln>
        </p:spPr>
      </p:cxnSp>
      <p:sp>
        <p:nvSpPr>
          <p:cNvPr id="9" name="TextBox 17">
            <a:extLst>
              <a:ext uri="{FF2B5EF4-FFF2-40B4-BE49-F238E27FC236}">
                <a16:creationId xmlns:a16="http://schemas.microsoft.com/office/drawing/2014/main" id="{F55061F9-A769-4ED7-9EC8-315B1D7FB466}"/>
              </a:ext>
            </a:extLst>
          </p:cNvPr>
          <p:cNvSpPr txBox="1"/>
          <p:nvPr/>
        </p:nvSpPr>
        <p:spPr>
          <a:xfrm>
            <a:off x="7346947" y="5162546"/>
            <a:ext cx="393704"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3</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9B2E-0ED3-4132-83B3-2C6649E1A9D0}"/>
              </a:ext>
            </a:extLst>
          </p:cNvPr>
          <p:cNvSpPr txBox="1">
            <a:spLocks noGrp="1"/>
          </p:cNvSpPr>
          <p:nvPr>
            <p:ph type="title"/>
          </p:nvPr>
        </p:nvSpPr>
        <p:spPr/>
        <p:txBody>
          <a:bodyPr/>
          <a:lstStyle/>
          <a:p>
            <a:pPr lvl="0"/>
            <a:r>
              <a:rPr lang="en-US"/>
              <a:t>Semantic segmentation using convolutional networks</a:t>
            </a:r>
          </a:p>
        </p:txBody>
      </p:sp>
      <p:sp>
        <p:nvSpPr>
          <p:cNvPr id="3" name="Cube 3">
            <a:extLst>
              <a:ext uri="{FF2B5EF4-FFF2-40B4-BE49-F238E27FC236}">
                <a16:creationId xmlns:a16="http://schemas.microsoft.com/office/drawing/2014/main" id="{D909A717-C13F-4662-8CBD-B4E051A70A5D}"/>
              </a:ext>
            </a:extLst>
          </p:cNvPr>
          <p:cNvSpPr/>
          <p:nvPr/>
        </p:nvSpPr>
        <p:spPr>
          <a:xfrm>
            <a:off x="4432297" y="2368552"/>
            <a:ext cx="3022604" cy="2794004"/>
          </a:xfrm>
          <a:custGeom>
            <a:avLst/>
            <a:gdLst>
              <a:gd name="f0" fmla="val 10800000"/>
              <a:gd name="f1" fmla="val 5400000"/>
              <a:gd name="f2" fmla="val 180"/>
              <a:gd name="f3" fmla="val w"/>
              <a:gd name="f4" fmla="val h"/>
              <a:gd name="f5" fmla="val ss"/>
              <a:gd name="f6" fmla="val 0"/>
              <a:gd name="f7" fmla="val 4546"/>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cxnSp>
        <p:nvCxnSpPr>
          <p:cNvPr id="4" name="Straight Arrow Connector 5">
            <a:extLst>
              <a:ext uri="{FF2B5EF4-FFF2-40B4-BE49-F238E27FC236}">
                <a16:creationId xmlns:a16="http://schemas.microsoft.com/office/drawing/2014/main" id="{DD8B6C56-B6A8-4107-93C9-EECC48A6ECAB}"/>
              </a:ext>
            </a:extLst>
          </p:cNvPr>
          <p:cNvCxnSpPr/>
          <p:nvPr/>
        </p:nvCxnSpPr>
        <p:spPr>
          <a:xfrm>
            <a:off x="4254502" y="5226052"/>
            <a:ext cx="609603" cy="0"/>
          </a:xfrm>
          <a:prstGeom prst="straightConnector1">
            <a:avLst/>
          </a:prstGeom>
          <a:noFill/>
          <a:ln w="6345" cap="flat">
            <a:solidFill>
              <a:srgbClr val="000000"/>
            </a:solidFill>
            <a:prstDash val="solid"/>
            <a:miter/>
            <a:headEnd type="arrow"/>
            <a:tailEnd type="arrow"/>
          </a:ln>
        </p:spPr>
      </p:cxnSp>
      <p:sp>
        <p:nvSpPr>
          <p:cNvPr id="5" name="TextBox 6">
            <a:extLst>
              <a:ext uri="{FF2B5EF4-FFF2-40B4-BE49-F238E27FC236}">
                <a16:creationId xmlns:a16="http://schemas.microsoft.com/office/drawing/2014/main" id="{CBCBF5CD-05E7-4D47-9E94-639A878644F9}"/>
              </a:ext>
            </a:extLst>
          </p:cNvPr>
          <p:cNvSpPr txBox="1"/>
          <p:nvPr/>
        </p:nvSpPr>
        <p:spPr>
          <a:xfrm>
            <a:off x="4413251" y="5238753"/>
            <a:ext cx="393704" cy="50783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h/4</a:t>
            </a:r>
          </a:p>
        </p:txBody>
      </p:sp>
      <p:cxnSp>
        <p:nvCxnSpPr>
          <p:cNvPr id="6" name="Straight Arrow Connector 7">
            <a:extLst>
              <a:ext uri="{FF2B5EF4-FFF2-40B4-BE49-F238E27FC236}">
                <a16:creationId xmlns:a16="http://schemas.microsoft.com/office/drawing/2014/main" id="{58E4D8AE-E886-4847-BFCB-51115EF6C735}"/>
              </a:ext>
            </a:extLst>
          </p:cNvPr>
          <p:cNvCxnSpPr/>
          <p:nvPr/>
        </p:nvCxnSpPr>
        <p:spPr>
          <a:xfrm>
            <a:off x="4165604" y="4400549"/>
            <a:ext cx="0" cy="685800"/>
          </a:xfrm>
          <a:prstGeom prst="straightConnector1">
            <a:avLst/>
          </a:prstGeom>
          <a:noFill/>
          <a:ln w="6345" cap="flat">
            <a:solidFill>
              <a:srgbClr val="000000"/>
            </a:solidFill>
            <a:prstDash val="solid"/>
            <a:miter/>
            <a:headEnd type="arrow"/>
            <a:tailEnd type="arrow"/>
          </a:ln>
        </p:spPr>
      </p:cxnSp>
      <p:sp>
        <p:nvSpPr>
          <p:cNvPr id="7" name="TextBox 11">
            <a:extLst>
              <a:ext uri="{FF2B5EF4-FFF2-40B4-BE49-F238E27FC236}">
                <a16:creationId xmlns:a16="http://schemas.microsoft.com/office/drawing/2014/main" id="{D940E442-643A-446C-AD2E-529817B8A45E}"/>
              </a:ext>
            </a:extLst>
          </p:cNvPr>
          <p:cNvSpPr txBox="1"/>
          <p:nvPr/>
        </p:nvSpPr>
        <p:spPr>
          <a:xfrm>
            <a:off x="3721095" y="4631051"/>
            <a:ext cx="469901"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w/4</a:t>
            </a:r>
          </a:p>
        </p:txBody>
      </p:sp>
      <p:sp>
        <p:nvSpPr>
          <p:cNvPr id="8" name="Cube 9">
            <a:extLst>
              <a:ext uri="{FF2B5EF4-FFF2-40B4-BE49-F238E27FC236}">
                <a16:creationId xmlns:a16="http://schemas.microsoft.com/office/drawing/2014/main" id="{59BB3045-552E-4AAE-8DF8-F0CC5F669566}"/>
              </a:ext>
            </a:extLst>
          </p:cNvPr>
          <p:cNvSpPr/>
          <p:nvPr/>
        </p:nvSpPr>
        <p:spPr>
          <a:xfrm>
            <a:off x="4864105" y="2813051"/>
            <a:ext cx="1803397" cy="1790696"/>
          </a:xfrm>
          <a:custGeom>
            <a:avLst/>
            <a:gdLst>
              <a:gd name="f0" fmla="val 10800000"/>
              <a:gd name="f1" fmla="val 5400000"/>
              <a:gd name="f2" fmla="val 180"/>
              <a:gd name="f3" fmla="val w"/>
              <a:gd name="f4" fmla="val h"/>
              <a:gd name="f5" fmla="val ss"/>
              <a:gd name="f6" fmla="val 0"/>
              <a:gd name="f7" fmla="val 16603"/>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00B05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9" name="Cube 10">
            <a:extLst>
              <a:ext uri="{FF2B5EF4-FFF2-40B4-BE49-F238E27FC236}">
                <a16:creationId xmlns:a16="http://schemas.microsoft.com/office/drawing/2014/main" id="{9F924A1A-04AF-4758-B569-B40E44F39D2B}"/>
              </a:ext>
            </a:extLst>
          </p:cNvPr>
          <p:cNvSpPr/>
          <p:nvPr/>
        </p:nvSpPr>
        <p:spPr>
          <a:xfrm>
            <a:off x="4521205" y="3168652"/>
            <a:ext cx="1803397" cy="1790696"/>
          </a:xfrm>
          <a:custGeom>
            <a:avLst/>
            <a:gdLst>
              <a:gd name="f0" fmla="val 10800000"/>
              <a:gd name="f1" fmla="val 5400000"/>
              <a:gd name="f2" fmla="val 180"/>
              <a:gd name="f3" fmla="val w"/>
              <a:gd name="f4" fmla="val h"/>
              <a:gd name="f5" fmla="val ss"/>
              <a:gd name="f6" fmla="val 0"/>
              <a:gd name="f7" fmla="val 16603"/>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FFC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0" name="Cube 13">
            <a:extLst>
              <a:ext uri="{FF2B5EF4-FFF2-40B4-BE49-F238E27FC236}">
                <a16:creationId xmlns:a16="http://schemas.microsoft.com/office/drawing/2014/main" id="{0CA6134E-D82A-42F0-942B-D98E54F4F4E8}"/>
              </a:ext>
            </a:extLst>
          </p:cNvPr>
          <p:cNvSpPr/>
          <p:nvPr/>
        </p:nvSpPr>
        <p:spPr>
          <a:xfrm>
            <a:off x="4610103" y="3752853"/>
            <a:ext cx="927101" cy="952503"/>
          </a:xfrm>
          <a:custGeom>
            <a:avLst/>
            <a:gdLst>
              <a:gd name="f0" fmla="val 10800000"/>
              <a:gd name="f1" fmla="val 5400000"/>
              <a:gd name="f2" fmla="val 180"/>
              <a:gd name="f3" fmla="val w"/>
              <a:gd name="f4" fmla="val h"/>
              <a:gd name="f5" fmla="val ss"/>
              <a:gd name="f6" fmla="val 0"/>
              <a:gd name="f7" fmla="val 32392"/>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C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1" name="Cube 14">
            <a:extLst>
              <a:ext uri="{FF2B5EF4-FFF2-40B4-BE49-F238E27FC236}">
                <a16:creationId xmlns:a16="http://schemas.microsoft.com/office/drawing/2014/main" id="{374930BF-9D9A-490A-939C-47152CF6A68C}"/>
              </a:ext>
            </a:extLst>
          </p:cNvPr>
          <p:cNvSpPr/>
          <p:nvPr/>
        </p:nvSpPr>
        <p:spPr>
          <a:xfrm>
            <a:off x="4241801" y="4121155"/>
            <a:ext cx="927101" cy="952503"/>
          </a:xfrm>
          <a:custGeom>
            <a:avLst/>
            <a:gdLst>
              <a:gd name="f0" fmla="val 10800000"/>
              <a:gd name="f1" fmla="val 5400000"/>
              <a:gd name="f2" fmla="val 180"/>
              <a:gd name="f3" fmla="val w"/>
              <a:gd name="f4" fmla="val h"/>
              <a:gd name="f5" fmla="val ss"/>
              <a:gd name="f6" fmla="val 0"/>
              <a:gd name="f7" fmla="val 32392"/>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7030A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2" name="TextBox 17">
            <a:extLst>
              <a:ext uri="{FF2B5EF4-FFF2-40B4-BE49-F238E27FC236}">
                <a16:creationId xmlns:a16="http://schemas.microsoft.com/office/drawing/2014/main" id="{5FC5C819-75B3-48C8-BB07-A061DCBECCD0}"/>
              </a:ext>
            </a:extLst>
          </p:cNvPr>
          <p:cNvSpPr txBox="1"/>
          <p:nvPr/>
        </p:nvSpPr>
        <p:spPr>
          <a:xfrm>
            <a:off x="4705346" y="4044948"/>
            <a:ext cx="393704"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FFFFFF"/>
                </a:solidFill>
                <a:uFillTx/>
                <a:latin typeface="Calibri"/>
              </a:rPr>
              <a:t>c</a:t>
            </a:r>
          </a:p>
        </p:txBody>
      </p:sp>
      <p:cxnSp>
        <p:nvCxnSpPr>
          <p:cNvPr id="13" name="Straight Arrow Connector 12">
            <a:extLst>
              <a:ext uri="{FF2B5EF4-FFF2-40B4-BE49-F238E27FC236}">
                <a16:creationId xmlns:a16="http://schemas.microsoft.com/office/drawing/2014/main" id="{AD40E24B-8DC5-4BB5-A2B7-4AF8CC1D3674}"/>
              </a:ext>
            </a:extLst>
          </p:cNvPr>
          <p:cNvCxnSpPr/>
          <p:nvPr/>
        </p:nvCxnSpPr>
        <p:spPr>
          <a:xfrm flipV="1">
            <a:off x="4800600" y="4121145"/>
            <a:ext cx="292105" cy="292106"/>
          </a:xfrm>
          <a:prstGeom prst="straightConnector1">
            <a:avLst/>
          </a:prstGeom>
          <a:noFill/>
          <a:ln w="6345" cap="flat">
            <a:solidFill>
              <a:srgbClr val="FFFFFF"/>
            </a:solidFill>
            <a:prstDash val="solid"/>
            <a:miter/>
            <a:headEnd type="arrow"/>
            <a:tailEnd type="arrow"/>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animBg="1"/>
      <p:bldP spid="10" grpId="0" animBg="1"/>
      <p:bldP spid="11" grpId="0" animBg="1"/>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Cube 20">
            <a:extLst>
              <a:ext uri="{FF2B5EF4-FFF2-40B4-BE49-F238E27FC236}">
                <a16:creationId xmlns:a16="http://schemas.microsoft.com/office/drawing/2014/main" id="{BC82A3FF-17DC-4D6A-9006-74457021A61B}"/>
              </a:ext>
            </a:extLst>
          </p:cNvPr>
          <p:cNvSpPr/>
          <p:nvPr/>
        </p:nvSpPr>
        <p:spPr>
          <a:xfrm>
            <a:off x="5181603" y="2165354"/>
            <a:ext cx="1460497" cy="1460497"/>
          </a:xfrm>
          <a:custGeom>
            <a:avLst/>
            <a:gdLst>
              <a:gd name="f0" fmla="val 10800000"/>
              <a:gd name="f1" fmla="val 5400000"/>
              <a:gd name="f2" fmla="val 180"/>
              <a:gd name="f3" fmla="val w"/>
              <a:gd name="f4" fmla="val h"/>
              <a:gd name="f5" fmla="val ss"/>
              <a:gd name="f6" fmla="val 0"/>
              <a:gd name="f7" fmla="val 6394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3" name="Title 1">
            <a:extLst>
              <a:ext uri="{FF2B5EF4-FFF2-40B4-BE49-F238E27FC236}">
                <a16:creationId xmlns:a16="http://schemas.microsoft.com/office/drawing/2014/main" id="{A1083568-2D3C-4A8A-9DA5-AB06D89639E0}"/>
              </a:ext>
            </a:extLst>
          </p:cNvPr>
          <p:cNvSpPr txBox="1">
            <a:spLocks noGrp="1"/>
          </p:cNvSpPr>
          <p:nvPr>
            <p:ph type="title"/>
          </p:nvPr>
        </p:nvSpPr>
        <p:spPr/>
        <p:txBody>
          <a:bodyPr/>
          <a:lstStyle/>
          <a:p>
            <a:pPr lvl="0"/>
            <a:r>
              <a:rPr lang="en-US"/>
              <a:t>Semantic segmentation using convolutional networks</a:t>
            </a:r>
          </a:p>
        </p:txBody>
      </p:sp>
      <p:sp>
        <p:nvSpPr>
          <p:cNvPr id="4" name="Cube 7">
            <a:extLst>
              <a:ext uri="{FF2B5EF4-FFF2-40B4-BE49-F238E27FC236}">
                <a16:creationId xmlns:a16="http://schemas.microsoft.com/office/drawing/2014/main" id="{E90B9B50-4312-42AD-B243-66FABC6F9F70}"/>
              </a:ext>
            </a:extLst>
          </p:cNvPr>
          <p:cNvSpPr/>
          <p:nvPr/>
        </p:nvSpPr>
        <p:spPr>
          <a:xfrm>
            <a:off x="5181603" y="2089147"/>
            <a:ext cx="3136904" cy="3060697"/>
          </a:xfrm>
          <a:custGeom>
            <a:avLst/>
            <a:gdLst>
              <a:gd name="f0" fmla="val 10800000"/>
              <a:gd name="f1" fmla="val 5400000"/>
              <a:gd name="f2" fmla="val 180"/>
              <a:gd name="f3" fmla="val w"/>
              <a:gd name="f4" fmla="val h"/>
              <a:gd name="f5" fmla="val ss"/>
              <a:gd name="f6" fmla="val 0"/>
              <a:gd name="f7" fmla="val 32392"/>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7030A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grpSp>
        <p:nvGrpSpPr>
          <p:cNvPr id="5" name="Group 13">
            <a:extLst>
              <a:ext uri="{FF2B5EF4-FFF2-40B4-BE49-F238E27FC236}">
                <a16:creationId xmlns:a16="http://schemas.microsoft.com/office/drawing/2014/main" id="{FAC329B8-8667-4404-993F-3385A4528F23}"/>
              </a:ext>
            </a:extLst>
          </p:cNvPr>
          <p:cNvGrpSpPr/>
          <p:nvPr/>
        </p:nvGrpSpPr>
        <p:grpSpPr>
          <a:xfrm>
            <a:off x="7277096" y="2063755"/>
            <a:ext cx="977906" cy="965194"/>
            <a:chOff x="7277096" y="2063755"/>
            <a:chExt cx="977906" cy="965194"/>
          </a:xfrm>
        </p:grpSpPr>
        <p:sp>
          <p:nvSpPr>
            <p:cNvPr id="6" name="TextBox 8">
              <a:extLst>
                <a:ext uri="{FF2B5EF4-FFF2-40B4-BE49-F238E27FC236}">
                  <a16:creationId xmlns:a16="http://schemas.microsoft.com/office/drawing/2014/main" id="{6E9C5270-C054-4C3C-8350-B911BBDD1654}"/>
                </a:ext>
              </a:extLst>
            </p:cNvPr>
            <p:cNvSpPr txBox="1"/>
            <p:nvPr/>
          </p:nvSpPr>
          <p:spPr>
            <a:xfrm>
              <a:off x="7562846" y="2266953"/>
              <a:ext cx="393704"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FFFFFF"/>
                  </a:solidFill>
                  <a:uFillTx/>
                  <a:latin typeface="Calibri"/>
                </a:rPr>
                <a:t>c</a:t>
              </a:r>
            </a:p>
          </p:txBody>
        </p:sp>
        <p:cxnSp>
          <p:nvCxnSpPr>
            <p:cNvPr id="7" name="Straight Arrow Connector 9">
              <a:extLst>
                <a:ext uri="{FF2B5EF4-FFF2-40B4-BE49-F238E27FC236}">
                  <a16:creationId xmlns:a16="http://schemas.microsoft.com/office/drawing/2014/main" id="{93C5A2BD-1D0C-4F81-A861-0135B1D8E118}"/>
                </a:ext>
              </a:extLst>
            </p:cNvPr>
            <p:cNvCxnSpPr/>
            <p:nvPr/>
          </p:nvCxnSpPr>
          <p:spPr>
            <a:xfrm flipV="1">
              <a:off x="7277096" y="2063755"/>
              <a:ext cx="977906" cy="965194"/>
            </a:xfrm>
            <a:prstGeom prst="straightConnector1">
              <a:avLst/>
            </a:prstGeom>
            <a:noFill/>
            <a:ln w="6345" cap="flat">
              <a:solidFill>
                <a:srgbClr val="FFFFFF"/>
              </a:solidFill>
              <a:prstDash val="solid"/>
              <a:miter/>
              <a:headEnd type="arrow"/>
              <a:tailEnd type="arrow"/>
            </a:ln>
          </p:spPr>
        </p:cxnSp>
      </p:grpSp>
      <p:graphicFrame>
        <p:nvGraphicFramePr>
          <p:cNvPr id="8" name="Table 19">
            <a:extLst>
              <a:ext uri="{FF2B5EF4-FFF2-40B4-BE49-F238E27FC236}">
                <a16:creationId xmlns:a16="http://schemas.microsoft.com/office/drawing/2014/main" id="{F7E4E305-3792-45C0-BC69-DBCFF30D9156}"/>
              </a:ext>
            </a:extLst>
          </p:cNvPr>
          <p:cNvGraphicFramePr>
            <a:graphicFrameLocks noGrp="1"/>
          </p:cNvGraphicFramePr>
          <p:nvPr/>
        </p:nvGraphicFramePr>
        <p:xfrm>
          <a:off x="5168902" y="3124203"/>
          <a:ext cx="2184388" cy="2025652"/>
        </p:xfrm>
        <a:graphic>
          <a:graphicData uri="http://schemas.openxmlformats.org/drawingml/2006/table">
            <a:tbl>
              <a:tblPr firstRow="1" bandRow="1">
                <a:effectLst/>
                <a:tableStyleId>{5940675A-B579-460E-94D1-54222C63F5DA}</a:tableStyleId>
              </a:tblPr>
              <a:tblGrid>
                <a:gridCol w="546097">
                  <a:extLst>
                    <a:ext uri="{9D8B030D-6E8A-4147-A177-3AD203B41FA5}">
                      <a16:colId xmlns:a16="http://schemas.microsoft.com/office/drawing/2014/main" val="1123250437"/>
                    </a:ext>
                  </a:extLst>
                </a:gridCol>
                <a:gridCol w="546097">
                  <a:extLst>
                    <a:ext uri="{9D8B030D-6E8A-4147-A177-3AD203B41FA5}">
                      <a16:colId xmlns:a16="http://schemas.microsoft.com/office/drawing/2014/main" val="1797430076"/>
                    </a:ext>
                  </a:extLst>
                </a:gridCol>
                <a:gridCol w="546097">
                  <a:extLst>
                    <a:ext uri="{9D8B030D-6E8A-4147-A177-3AD203B41FA5}">
                      <a16:colId xmlns:a16="http://schemas.microsoft.com/office/drawing/2014/main" val="1947213692"/>
                    </a:ext>
                  </a:extLst>
                </a:gridCol>
                <a:gridCol w="546097">
                  <a:extLst>
                    <a:ext uri="{9D8B030D-6E8A-4147-A177-3AD203B41FA5}">
                      <a16:colId xmlns:a16="http://schemas.microsoft.com/office/drawing/2014/main" val="1470613119"/>
                    </a:ext>
                  </a:extLst>
                </a:gridCol>
              </a:tblGrid>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37373662"/>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405559618"/>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4060174675"/>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318487104"/>
                  </a:ext>
                </a:extLst>
              </a:tr>
            </a:tbl>
          </a:graphicData>
        </a:graphic>
      </p:graphicFrame>
      <p:cxnSp>
        <p:nvCxnSpPr>
          <p:cNvPr id="9" name="Straight Arrow Connector 3">
            <a:extLst>
              <a:ext uri="{FF2B5EF4-FFF2-40B4-BE49-F238E27FC236}">
                <a16:creationId xmlns:a16="http://schemas.microsoft.com/office/drawing/2014/main" id="{018FC2D8-3938-4A66-8D52-A1913249FA23}"/>
              </a:ext>
            </a:extLst>
          </p:cNvPr>
          <p:cNvCxnSpPr/>
          <p:nvPr/>
        </p:nvCxnSpPr>
        <p:spPr>
          <a:xfrm>
            <a:off x="5168902" y="5264145"/>
            <a:ext cx="2158999" cy="0"/>
          </a:xfrm>
          <a:prstGeom prst="straightConnector1">
            <a:avLst/>
          </a:prstGeom>
          <a:noFill/>
          <a:ln w="6345" cap="flat">
            <a:solidFill>
              <a:srgbClr val="000000"/>
            </a:solidFill>
            <a:prstDash val="solid"/>
            <a:miter/>
            <a:headEnd type="arrow"/>
            <a:tailEnd type="arrow"/>
          </a:ln>
        </p:spPr>
      </p:cxnSp>
      <p:sp>
        <p:nvSpPr>
          <p:cNvPr id="10" name="TextBox 4">
            <a:extLst>
              <a:ext uri="{FF2B5EF4-FFF2-40B4-BE49-F238E27FC236}">
                <a16:creationId xmlns:a16="http://schemas.microsoft.com/office/drawing/2014/main" id="{BDF05A08-399A-4B63-90F6-2F3AACF9595F}"/>
              </a:ext>
            </a:extLst>
          </p:cNvPr>
          <p:cNvSpPr txBox="1"/>
          <p:nvPr/>
        </p:nvSpPr>
        <p:spPr>
          <a:xfrm>
            <a:off x="5962646" y="5276846"/>
            <a:ext cx="393704" cy="50783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h/4</a:t>
            </a:r>
          </a:p>
        </p:txBody>
      </p:sp>
      <p:cxnSp>
        <p:nvCxnSpPr>
          <p:cNvPr id="11" name="Straight Arrow Connector 5">
            <a:extLst>
              <a:ext uri="{FF2B5EF4-FFF2-40B4-BE49-F238E27FC236}">
                <a16:creationId xmlns:a16="http://schemas.microsoft.com/office/drawing/2014/main" id="{6018BA69-D6B2-4179-935F-2B42F62B9BA3}"/>
              </a:ext>
            </a:extLst>
          </p:cNvPr>
          <p:cNvCxnSpPr/>
          <p:nvPr/>
        </p:nvCxnSpPr>
        <p:spPr>
          <a:xfrm>
            <a:off x="5054602" y="3092445"/>
            <a:ext cx="0" cy="2057400"/>
          </a:xfrm>
          <a:prstGeom prst="straightConnector1">
            <a:avLst/>
          </a:prstGeom>
          <a:noFill/>
          <a:ln w="6345" cap="flat">
            <a:solidFill>
              <a:srgbClr val="000000"/>
            </a:solidFill>
            <a:prstDash val="solid"/>
            <a:miter/>
            <a:headEnd type="arrow"/>
            <a:tailEnd type="arrow"/>
          </a:ln>
        </p:spPr>
      </p:cxnSp>
      <p:sp>
        <p:nvSpPr>
          <p:cNvPr id="12" name="TextBox 6">
            <a:extLst>
              <a:ext uri="{FF2B5EF4-FFF2-40B4-BE49-F238E27FC236}">
                <a16:creationId xmlns:a16="http://schemas.microsoft.com/office/drawing/2014/main" id="{342266A4-8A76-42FA-A10D-CF6810DCD779}"/>
              </a:ext>
            </a:extLst>
          </p:cNvPr>
          <p:cNvSpPr txBox="1"/>
          <p:nvPr/>
        </p:nvSpPr>
        <p:spPr>
          <a:xfrm>
            <a:off x="4610103" y="3830951"/>
            <a:ext cx="469901"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w/4</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C2B4-7363-4E3D-83B4-66BCC60AE0FA}"/>
              </a:ext>
            </a:extLst>
          </p:cNvPr>
          <p:cNvSpPr txBox="1">
            <a:spLocks noGrp="1"/>
          </p:cNvSpPr>
          <p:nvPr>
            <p:ph type="title"/>
          </p:nvPr>
        </p:nvSpPr>
        <p:spPr/>
        <p:txBody>
          <a:bodyPr/>
          <a:lstStyle/>
          <a:p>
            <a:pPr lvl="0"/>
            <a:r>
              <a:rPr lang="en-US"/>
              <a:t>Semantic segmentation using convolutional networks</a:t>
            </a:r>
          </a:p>
        </p:txBody>
      </p:sp>
      <p:cxnSp>
        <p:nvCxnSpPr>
          <p:cNvPr id="3" name="Straight Arrow Connector 3">
            <a:extLst>
              <a:ext uri="{FF2B5EF4-FFF2-40B4-BE49-F238E27FC236}">
                <a16:creationId xmlns:a16="http://schemas.microsoft.com/office/drawing/2014/main" id="{CBEE5A58-3964-40F0-A200-1C8B548654DA}"/>
              </a:ext>
            </a:extLst>
          </p:cNvPr>
          <p:cNvCxnSpPr/>
          <p:nvPr/>
        </p:nvCxnSpPr>
        <p:spPr>
          <a:xfrm>
            <a:off x="5168902" y="5264145"/>
            <a:ext cx="2158999" cy="0"/>
          </a:xfrm>
          <a:prstGeom prst="straightConnector1">
            <a:avLst/>
          </a:prstGeom>
          <a:noFill/>
          <a:ln w="6345" cap="flat">
            <a:solidFill>
              <a:srgbClr val="000000"/>
            </a:solidFill>
            <a:prstDash val="solid"/>
            <a:miter/>
            <a:headEnd type="arrow"/>
            <a:tailEnd type="arrow"/>
          </a:ln>
        </p:spPr>
      </p:cxnSp>
      <p:sp>
        <p:nvSpPr>
          <p:cNvPr id="4" name="TextBox 4">
            <a:extLst>
              <a:ext uri="{FF2B5EF4-FFF2-40B4-BE49-F238E27FC236}">
                <a16:creationId xmlns:a16="http://schemas.microsoft.com/office/drawing/2014/main" id="{47FA65C4-482D-4CA2-B39F-84C0C9DC8CBE}"/>
              </a:ext>
            </a:extLst>
          </p:cNvPr>
          <p:cNvSpPr txBox="1"/>
          <p:nvPr/>
        </p:nvSpPr>
        <p:spPr>
          <a:xfrm>
            <a:off x="5962646" y="5276846"/>
            <a:ext cx="393704" cy="50783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h/4</a:t>
            </a:r>
          </a:p>
        </p:txBody>
      </p:sp>
      <p:cxnSp>
        <p:nvCxnSpPr>
          <p:cNvPr id="5" name="Straight Arrow Connector 5">
            <a:extLst>
              <a:ext uri="{FF2B5EF4-FFF2-40B4-BE49-F238E27FC236}">
                <a16:creationId xmlns:a16="http://schemas.microsoft.com/office/drawing/2014/main" id="{D6715409-FEFD-4487-A868-695CB4A22454}"/>
              </a:ext>
            </a:extLst>
          </p:cNvPr>
          <p:cNvCxnSpPr/>
          <p:nvPr/>
        </p:nvCxnSpPr>
        <p:spPr>
          <a:xfrm>
            <a:off x="5054602" y="3092445"/>
            <a:ext cx="0" cy="2057400"/>
          </a:xfrm>
          <a:prstGeom prst="straightConnector1">
            <a:avLst/>
          </a:prstGeom>
          <a:noFill/>
          <a:ln w="6345" cap="flat">
            <a:solidFill>
              <a:srgbClr val="000000"/>
            </a:solidFill>
            <a:prstDash val="solid"/>
            <a:miter/>
            <a:headEnd type="arrow"/>
            <a:tailEnd type="arrow"/>
          </a:ln>
        </p:spPr>
      </p:cxnSp>
      <p:sp>
        <p:nvSpPr>
          <p:cNvPr id="6" name="TextBox 6">
            <a:extLst>
              <a:ext uri="{FF2B5EF4-FFF2-40B4-BE49-F238E27FC236}">
                <a16:creationId xmlns:a16="http://schemas.microsoft.com/office/drawing/2014/main" id="{536B53ED-B309-436A-AC0F-519F85726EBF}"/>
              </a:ext>
            </a:extLst>
          </p:cNvPr>
          <p:cNvSpPr txBox="1"/>
          <p:nvPr/>
        </p:nvSpPr>
        <p:spPr>
          <a:xfrm>
            <a:off x="4610103" y="3830951"/>
            <a:ext cx="469901"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w/4</a:t>
            </a:r>
          </a:p>
        </p:txBody>
      </p:sp>
      <p:sp>
        <p:nvSpPr>
          <p:cNvPr id="7" name="Cube 7">
            <a:extLst>
              <a:ext uri="{FF2B5EF4-FFF2-40B4-BE49-F238E27FC236}">
                <a16:creationId xmlns:a16="http://schemas.microsoft.com/office/drawing/2014/main" id="{9E79FE02-33A3-4844-A3F1-C829C66B3717}"/>
              </a:ext>
            </a:extLst>
          </p:cNvPr>
          <p:cNvSpPr/>
          <p:nvPr/>
        </p:nvSpPr>
        <p:spPr>
          <a:xfrm>
            <a:off x="5181603" y="2089147"/>
            <a:ext cx="3136904" cy="3060697"/>
          </a:xfrm>
          <a:custGeom>
            <a:avLst/>
            <a:gdLst>
              <a:gd name="f0" fmla="val 10800000"/>
              <a:gd name="f1" fmla="val 5400000"/>
              <a:gd name="f2" fmla="val 180"/>
              <a:gd name="f3" fmla="val w"/>
              <a:gd name="f4" fmla="val h"/>
              <a:gd name="f5" fmla="val ss"/>
              <a:gd name="f6" fmla="val 0"/>
              <a:gd name="f7" fmla="val 32392"/>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7030A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grpSp>
        <p:nvGrpSpPr>
          <p:cNvPr id="8" name="Group 13">
            <a:extLst>
              <a:ext uri="{FF2B5EF4-FFF2-40B4-BE49-F238E27FC236}">
                <a16:creationId xmlns:a16="http://schemas.microsoft.com/office/drawing/2014/main" id="{B0AC7D83-F142-46D1-9323-56BE9469CA04}"/>
              </a:ext>
            </a:extLst>
          </p:cNvPr>
          <p:cNvGrpSpPr/>
          <p:nvPr/>
        </p:nvGrpSpPr>
        <p:grpSpPr>
          <a:xfrm>
            <a:off x="7277096" y="2063755"/>
            <a:ext cx="977906" cy="965194"/>
            <a:chOff x="7277096" y="2063755"/>
            <a:chExt cx="977906" cy="965194"/>
          </a:xfrm>
        </p:grpSpPr>
        <p:sp>
          <p:nvSpPr>
            <p:cNvPr id="9" name="TextBox 8">
              <a:extLst>
                <a:ext uri="{FF2B5EF4-FFF2-40B4-BE49-F238E27FC236}">
                  <a16:creationId xmlns:a16="http://schemas.microsoft.com/office/drawing/2014/main" id="{3A9342AA-5B68-4BB3-A5D5-2A9083F4DB66}"/>
                </a:ext>
              </a:extLst>
            </p:cNvPr>
            <p:cNvSpPr txBox="1"/>
            <p:nvPr/>
          </p:nvSpPr>
          <p:spPr>
            <a:xfrm>
              <a:off x="7562846" y="2266953"/>
              <a:ext cx="393704"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FFFFFF"/>
                  </a:solidFill>
                  <a:uFillTx/>
                  <a:latin typeface="Calibri"/>
                </a:rPr>
                <a:t>c</a:t>
              </a:r>
            </a:p>
          </p:txBody>
        </p:sp>
        <p:cxnSp>
          <p:nvCxnSpPr>
            <p:cNvPr id="10" name="Straight Arrow Connector 9">
              <a:extLst>
                <a:ext uri="{FF2B5EF4-FFF2-40B4-BE49-F238E27FC236}">
                  <a16:creationId xmlns:a16="http://schemas.microsoft.com/office/drawing/2014/main" id="{A218F4A1-57D1-4AE7-807F-431DB37F3198}"/>
                </a:ext>
              </a:extLst>
            </p:cNvPr>
            <p:cNvCxnSpPr/>
            <p:nvPr/>
          </p:nvCxnSpPr>
          <p:spPr>
            <a:xfrm flipV="1">
              <a:off x="7277096" y="2063755"/>
              <a:ext cx="977906" cy="965194"/>
            </a:xfrm>
            <a:prstGeom prst="straightConnector1">
              <a:avLst/>
            </a:prstGeom>
            <a:noFill/>
            <a:ln w="6345" cap="flat">
              <a:solidFill>
                <a:srgbClr val="FFFFFF"/>
              </a:solidFill>
              <a:prstDash val="solid"/>
              <a:miter/>
              <a:headEnd type="arrow"/>
              <a:tailEnd type="arrow"/>
            </a:ln>
          </p:spPr>
        </p:cxnSp>
      </p:grpSp>
      <p:graphicFrame>
        <p:nvGraphicFramePr>
          <p:cNvPr id="11" name="Table 19">
            <a:extLst>
              <a:ext uri="{FF2B5EF4-FFF2-40B4-BE49-F238E27FC236}">
                <a16:creationId xmlns:a16="http://schemas.microsoft.com/office/drawing/2014/main" id="{1D2A81E0-CFA3-4230-999B-897A60A40590}"/>
              </a:ext>
            </a:extLst>
          </p:cNvPr>
          <p:cNvGraphicFramePr>
            <a:graphicFrameLocks noGrp="1"/>
          </p:cNvGraphicFramePr>
          <p:nvPr/>
        </p:nvGraphicFramePr>
        <p:xfrm>
          <a:off x="5168902" y="3124203"/>
          <a:ext cx="2184388" cy="2025652"/>
        </p:xfrm>
        <a:graphic>
          <a:graphicData uri="http://schemas.openxmlformats.org/drawingml/2006/table">
            <a:tbl>
              <a:tblPr firstRow="1" bandRow="1">
                <a:effectLst/>
                <a:tableStyleId>{5940675A-B579-460E-94D1-54222C63F5DA}</a:tableStyleId>
              </a:tblPr>
              <a:tblGrid>
                <a:gridCol w="546097">
                  <a:extLst>
                    <a:ext uri="{9D8B030D-6E8A-4147-A177-3AD203B41FA5}">
                      <a16:colId xmlns:a16="http://schemas.microsoft.com/office/drawing/2014/main" val="3063701021"/>
                    </a:ext>
                  </a:extLst>
                </a:gridCol>
                <a:gridCol w="546097">
                  <a:extLst>
                    <a:ext uri="{9D8B030D-6E8A-4147-A177-3AD203B41FA5}">
                      <a16:colId xmlns:a16="http://schemas.microsoft.com/office/drawing/2014/main" val="1620626174"/>
                    </a:ext>
                  </a:extLst>
                </a:gridCol>
                <a:gridCol w="546097">
                  <a:extLst>
                    <a:ext uri="{9D8B030D-6E8A-4147-A177-3AD203B41FA5}">
                      <a16:colId xmlns:a16="http://schemas.microsoft.com/office/drawing/2014/main" val="532157868"/>
                    </a:ext>
                  </a:extLst>
                </a:gridCol>
                <a:gridCol w="546097">
                  <a:extLst>
                    <a:ext uri="{9D8B030D-6E8A-4147-A177-3AD203B41FA5}">
                      <a16:colId xmlns:a16="http://schemas.microsoft.com/office/drawing/2014/main" val="4076127743"/>
                    </a:ext>
                  </a:extLst>
                </a:gridCol>
              </a:tblGrid>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416319536"/>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775214000"/>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95660134"/>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485318491"/>
                  </a:ext>
                </a:extLst>
              </a:tr>
            </a:tbl>
          </a:graphicData>
        </a:graphic>
      </p:graphicFrame>
      <p:sp>
        <p:nvSpPr>
          <p:cNvPr id="12" name="Cube 20">
            <a:extLst>
              <a:ext uri="{FF2B5EF4-FFF2-40B4-BE49-F238E27FC236}">
                <a16:creationId xmlns:a16="http://schemas.microsoft.com/office/drawing/2014/main" id="{B2A20056-01A4-4CEC-8A25-4458CE50CE19}"/>
              </a:ext>
            </a:extLst>
          </p:cNvPr>
          <p:cNvSpPr/>
          <p:nvPr/>
        </p:nvSpPr>
        <p:spPr>
          <a:xfrm>
            <a:off x="4267203" y="3079754"/>
            <a:ext cx="1460497" cy="1460497"/>
          </a:xfrm>
          <a:custGeom>
            <a:avLst/>
            <a:gdLst>
              <a:gd name="f0" fmla="val 10800000"/>
              <a:gd name="f1" fmla="val 5400000"/>
              <a:gd name="f2" fmla="val 180"/>
              <a:gd name="f3" fmla="val w"/>
              <a:gd name="f4" fmla="val h"/>
              <a:gd name="f5" fmla="val ss"/>
              <a:gd name="f6" fmla="val 0"/>
              <a:gd name="f7" fmla="val 6394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7030A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3" name="TextBox 2">
            <a:extLst>
              <a:ext uri="{FF2B5EF4-FFF2-40B4-BE49-F238E27FC236}">
                <a16:creationId xmlns:a16="http://schemas.microsoft.com/office/drawing/2014/main" id="{226D697C-B088-45EA-88E0-C8F6CF7D4428}"/>
              </a:ext>
            </a:extLst>
          </p:cNvPr>
          <p:cNvSpPr txBox="1"/>
          <p:nvPr/>
        </p:nvSpPr>
        <p:spPr>
          <a:xfrm>
            <a:off x="1752603" y="4016831"/>
            <a:ext cx="1807028"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Calibri"/>
              </a:rPr>
              <a:t>Can be considered as a feature vector for a pixel</a:t>
            </a:r>
          </a:p>
        </p:txBody>
      </p:sp>
      <p:cxnSp>
        <p:nvCxnSpPr>
          <p:cNvPr id="14" name="Straight Arrow Connector 11">
            <a:extLst>
              <a:ext uri="{FF2B5EF4-FFF2-40B4-BE49-F238E27FC236}">
                <a16:creationId xmlns:a16="http://schemas.microsoft.com/office/drawing/2014/main" id="{03EC1DE3-CC2A-4AA9-B26D-7D52A8D07DCA}"/>
              </a:ext>
            </a:extLst>
          </p:cNvPr>
          <p:cNvCxnSpPr>
            <a:stCxn id="13" idx="3"/>
            <a:endCxn id="12" idx="6"/>
          </p:cNvCxnSpPr>
          <p:nvPr/>
        </p:nvCxnSpPr>
        <p:spPr>
          <a:xfrm flipV="1">
            <a:off x="3559631" y="4276923"/>
            <a:ext cx="707572" cy="340074"/>
          </a:xfrm>
          <a:prstGeom prst="straightConnector1">
            <a:avLst/>
          </a:prstGeom>
          <a:noFill/>
          <a:ln w="38103" cap="flat">
            <a:solidFill>
              <a:srgbClr val="000000"/>
            </a:solidFill>
            <a:prstDash val="solid"/>
            <a:miter/>
            <a:tailEnd type="arrow"/>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198F-B10F-43BD-8826-3C0D86923500}"/>
              </a:ext>
            </a:extLst>
          </p:cNvPr>
          <p:cNvSpPr txBox="1">
            <a:spLocks noGrp="1"/>
          </p:cNvSpPr>
          <p:nvPr>
            <p:ph type="title"/>
          </p:nvPr>
        </p:nvSpPr>
        <p:spPr/>
        <p:txBody>
          <a:bodyPr/>
          <a:lstStyle/>
          <a:p>
            <a:pPr lvl="0"/>
            <a:r>
              <a:rPr lang="en-US"/>
              <a:t>Semantic segmentation using convolutional networks</a:t>
            </a:r>
          </a:p>
        </p:txBody>
      </p:sp>
      <p:sp>
        <p:nvSpPr>
          <p:cNvPr id="3" name="Cube 3">
            <a:extLst>
              <a:ext uri="{FF2B5EF4-FFF2-40B4-BE49-F238E27FC236}">
                <a16:creationId xmlns:a16="http://schemas.microsoft.com/office/drawing/2014/main" id="{7FD0CBE4-BDC7-4639-82B6-8923509A2961}"/>
              </a:ext>
            </a:extLst>
          </p:cNvPr>
          <p:cNvSpPr/>
          <p:nvPr/>
        </p:nvSpPr>
        <p:spPr>
          <a:xfrm>
            <a:off x="1739902" y="2089147"/>
            <a:ext cx="3136904" cy="3060697"/>
          </a:xfrm>
          <a:custGeom>
            <a:avLst/>
            <a:gdLst>
              <a:gd name="f0" fmla="val 10800000"/>
              <a:gd name="f1" fmla="val 5400000"/>
              <a:gd name="f2" fmla="val 180"/>
              <a:gd name="f3" fmla="val w"/>
              <a:gd name="f4" fmla="val h"/>
              <a:gd name="f5" fmla="val ss"/>
              <a:gd name="f6" fmla="val 0"/>
              <a:gd name="f7" fmla="val 32392"/>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7030A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graphicFrame>
        <p:nvGraphicFramePr>
          <p:cNvPr id="4" name="Table 4">
            <a:extLst>
              <a:ext uri="{FF2B5EF4-FFF2-40B4-BE49-F238E27FC236}">
                <a16:creationId xmlns:a16="http://schemas.microsoft.com/office/drawing/2014/main" id="{9497BDB4-144B-4C54-BB40-3CB6C94D30F7}"/>
              </a:ext>
            </a:extLst>
          </p:cNvPr>
          <p:cNvGraphicFramePr>
            <a:graphicFrameLocks noGrp="1"/>
          </p:cNvGraphicFramePr>
          <p:nvPr/>
        </p:nvGraphicFramePr>
        <p:xfrm>
          <a:off x="1727201" y="3124203"/>
          <a:ext cx="2184388" cy="2025652"/>
        </p:xfrm>
        <a:graphic>
          <a:graphicData uri="http://schemas.openxmlformats.org/drawingml/2006/table">
            <a:tbl>
              <a:tblPr firstRow="1" bandRow="1">
                <a:effectLst/>
                <a:tableStyleId>{5940675A-B579-460E-94D1-54222C63F5DA}</a:tableStyleId>
              </a:tblPr>
              <a:tblGrid>
                <a:gridCol w="546097">
                  <a:extLst>
                    <a:ext uri="{9D8B030D-6E8A-4147-A177-3AD203B41FA5}">
                      <a16:colId xmlns:a16="http://schemas.microsoft.com/office/drawing/2014/main" val="1469723790"/>
                    </a:ext>
                  </a:extLst>
                </a:gridCol>
                <a:gridCol w="546097">
                  <a:extLst>
                    <a:ext uri="{9D8B030D-6E8A-4147-A177-3AD203B41FA5}">
                      <a16:colId xmlns:a16="http://schemas.microsoft.com/office/drawing/2014/main" val="1433093299"/>
                    </a:ext>
                  </a:extLst>
                </a:gridCol>
                <a:gridCol w="546097">
                  <a:extLst>
                    <a:ext uri="{9D8B030D-6E8A-4147-A177-3AD203B41FA5}">
                      <a16:colId xmlns:a16="http://schemas.microsoft.com/office/drawing/2014/main" val="1043388546"/>
                    </a:ext>
                  </a:extLst>
                </a:gridCol>
                <a:gridCol w="546097">
                  <a:extLst>
                    <a:ext uri="{9D8B030D-6E8A-4147-A177-3AD203B41FA5}">
                      <a16:colId xmlns:a16="http://schemas.microsoft.com/office/drawing/2014/main" val="1308914776"/>
                    </a:ext>
                  </a:extLst>
                </a:gridCol>
              </a:tblGrid>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146527452"/>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4031309461"/>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482679866"/>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901803863"/>
                  </a:ext>
                </a:extLst>
              </a:tr>
            </a:tbl>
          </a:graphicData>
        </a:graphic>
      </p:graphicFrame>
      <p:grpSp>
        <p:nvGrpSpPr>
          <p:cNvPr id="5" name="Group 5">
            <a:extLst>
              <a:ext uri="{FF2B5EF4-FFF2-40B4-BE49-F238E27FC236}">
                <a16:creationId xmlns:a16="http://schemas.microsoft.com/office/drawing/2014/main" id="{D6FA13CF-52EB-4F1A-9833-2C7892C2AB4F}"/>
              </a:ext>
            </a:extLst>
          </p:cNvPr>
          <p:cNvGrpSpPr/>
          <p:nvPr/>
        </p:nvGrpSpPr>
        <p:grpSpPr>
          <a:xfrm>
            <a:off x="3835405" y="2063755"/>
            <a:ext cx="977896" cy="965194"/>
            <a:chOff x="3835405" y="2063755"/>
            <a:chExt cx="977896" cy="965194"/>
          </a:xfrm>
        </p:grpSpPr>
        <p:sp>
          <p:nvSpPr>
            <p:cNvPr id="6" name="TextBox 6">
              <a:extLst>
                <a:ext uri="{FF2B5EF4-FFF2-40B4-BE49-F238E27FC236}">
                  <a16:creationId xmlns:a16="http://schemas.microsoft.com/office/drawing/2014/main" id="{C0F2B4F9-835C-46B1-B045-138F9E31D730}"/>
                </a:ext>
              </a:extLst>
            </p:cNvPr>
            <p:cNvSpPr txBox="1"/>
            <p:nvPr/>
          </p:nvSpPr>
          <p:spPr>
            <a:xfrm>
              <a:off x="4121155" y="2266953"/>
              <a:ext cx="393704"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FFFFFF"/>
                  </a:solidFill>
                  <a:uFillTx/>
                  <a:latin typeface="Calibri"/>
                </a:rPr>
                <a:t>c</a:t>
              </a:r>
            </a:p>
          </p:txBody>
        </p:sp>
        <p:cxnSp>
          <p:nvCxnSpPr>
            <p:cNvPr id="7" name="Straight Arrow Connector 7">
              <a:extLst>
                <a:ext uri="{FF2B5EF4-FFF2-40B4-BE49-F238E27FC236}">
                  <a16:creationId xmlns:a16="http://schemas.microsoft.com/office/drawing/2014/main" id="{85F9F313-16DE-47AD-A45B-588CC47BA816}"/>
                </a:ext>
              </a:extLst>
            </p:cNvPr>
            <p:cNvCxnSpPr/>
            <p:nvPr/>
          </p:nvCxnSpPr>
          <p:spPr>
            <a:xfrm flipV="1">
              <a:off x="3835405" y="2063755"/>
              <a:ext cx="977896" cy="965194"/>
            </a:xfrm>
            <a:prstGeom prst="straightConnector1">
              <a:avLst/>
            </a:prstGeom>
            <a:noFill/>
            <a:ln w="6345" cap="flat">
              <a:solidFill>
                <a:srgbClr val="FFFFFF"/>
              </a:solidFill>
              <a:prstDash val="solid"/>
              <a:miter/>
              <a:headEnd type="arrow"/>
              <a:tailEnd type="arrow"/>
            </a:ln>
          </p:spPr>
        </p:cxnSp>
      </p:grpSp>
      <p:sp>
        <p:nvSpPr>
          <p:cNvPr id="8" name="Right Arrow 10">
            <a:extLst>
              <a:ext uri="{FF2B5EF4-FFF2-40B4-BE49-F238E27FC236}">
                <a16:creationId xmlns:a16="http://schemas.microsoft.com/office/drawing/2014/main" id="{9FD33890-B1D8-45FA-B41F-CA8BC96F27A8}"/>
              </a:ext>
            </a:extLst>
          </p:cNvPr>
          <p:cNvSpPr/>
          <p:nvPr/>
        </p:nvSpPr>
        <p:spPr>
          <a:xfrm>
            <a:off x="5080004" y="3003547"/>
            <a:ext cx="2438403" cy="1092195"/>
          </a:xfrm>
          <a:custGeom>
            <a:avLst>
              <a:gd name="f0" fmla="val 16763"/>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FFFFFF"/>
                </a:solidFill>
                <a:uFillTx/>
                <a:latin typeface="Calibri"/>
              </a:rPr>
              <a:t>Convolve with #classes 1x1 filters</a:t>
            </a:r>
          </a:p>
        </p:txBody>
      </p:sp>
      <p:sp>
        <p:nvSpPr>
          <p:cNvPr id="9" name="Cube 11">
            <a:extLst>
              <a:ext uri="{FF2B5EF4-FFF2-40B4-BE49-F238E27FC236}">
                <a16:creationId xmlns:a16="http://schemas.microsoft.com/office/drawing/2014/main" id="{C86EADB5-F69B-42AB-B16B-172A2A1D4E29}"/>
              </a:ext>
            </a:extLst>
          </p:cNvPr>
          <p:cNvSpPr/>
          <p:nvPr/>
        </p:nvSpPr>
        <p:spPr>
          <a:xfrm>
            <a:off x="7531098" y="1987548"/>
            <a:ext cx="3136904" cy="3060697"/>
          </a:xfrm>
          <a:custGeom>
            <a:avLst/>
            <a:gdLst>
              <a:gd name="f0" fmla="val 10800000"/>
              <a:gd name="f1" fmla="val 5400000"/>
              <a:gd name="f2" fmla="val 180"/>
              <a:gd name="f3" fmla="val w"/>
              <a:gd name="f4" fmla="val h"/>
              <a:gd name="f5" fmla="val ss"/>
              <a:gd name="f6" fmla="val 0"/>
              <a:gd name="f7" fmla="val 32392"/>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C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graphicFrame>
        <p:nvGraphicFramePr>
          <p:cNvPr id="10" name="Table 12">
            <a:extLst>
              <a:ext uri="{FF2B5EF4-FFF2-40B4-BE49-F238E27FC236}">
                <a16:creationId xmlns:a16="http://schemas.microsoft.com/office/drawing/2014/main" id="{A9B63BDD-FDE4-411B-A9FB-86F3E7C27710}"/>
              </a:ext>
            </a:extLst>
          </p:cNvPr>
          <p:cNvGraphicFramePr>
            <a:graphicFrameLocks noGrp="1"/>
          </p:cNvGraphicFramePr>
          <p:nvPr/>
        </p:nvGraphicFramePr>
        <p:xfrm>
          <a:off x="7518397" y="3022594"/>
          <a:ext cx="2184388" cy="2025652"/>
        </p:xfrm>
        <a:graphic>
          <a:graphicData uri="http://schemas.openxmlformats.org/drawingml/2006/table">
            <a:tbl>
              <a:tblPr firstRow="1" bandRow="1">
                <a:effectLst/>
                <a:tableStyleId>{5940675A-B579-460E-94D1-54222C63F5DA}</a:tableStyleId>
              </a:tblPr>
              <a:tblGrid>
                <a:gridCol w="546097">
                  <a:extLst>
                    <a:ext uri="{9D8B030D-6E8A-4147-A177-3AD203B41FA5}">
                      <a16:colId xmlns:a16="http://schemas.microsoft.com/office/drawing/2014/main" val="2767000493"/>
                    </a:ext>
                  </a:extLst>
                </a:gridCol>
                <a:gridCol w="546097">
                  <a:extLst>
                    <a:ext uri="{9D8B030D-6E8A-4147-A177-3AD203B41FA5}">
                      <a16:colId xmlns:a16="http://schemas.microsoft.com/office/drawing/2014/main" val="2921758185"/>
                    </a:ext>
                  </a:extLst>
                </a:gridCol>
                <a:gridCol w="546097">
                  <a:extLst>
                    <a:ext uri="{9D8B030D-6E8A-4147-A177-3AD203B41FA5}">
                      <a16:colId xmlns:a16="http://schemas.microsoft.com/office/drawing/2014/main" val="336916488"/>
                    </a:ext>
                  </a:extLst>
                </a:gridCol>
                <a:gridCol w="546097">
                  <a:extLst>
                    <a:ext uri="{9D8B030D-6E8A-4147-A177-3AD203B41FA5}">
                      <a16:colId xmlns:a16="http://schemas.microsoft.com/office/drawing/2014/main" val="2602439139"/>
                    </a:ext>
                  </a:extLst>
                </a:gridCol>
              </a:tblGrid>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586844544"/>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529442174"/>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513364697"/>
                  </a:ext>
                </a:extLst>
              </a:tr>
              <a:tr h="506413">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tc>
                  <a:txBody>
                    <a:bodyPr/>
                    <a:lstStyle/>
                    <a:p>
                      <a:pPr lvl="0"/>
                      <a:endParaRPr lang="en-US" sz="1400"/>
                    </a:p>
                  </a:txBody>
                  <a:tcPr marL="68580" marR="68580" marT="34290" marB="342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525491142"/>
                  </a:ext>
                </a:extLst>
              </a:tr>
            </a:tbl>
          </a:graphicData>
        </a:graphic>
      </p:graphicFrame>
      <p:grpSp>
        <p:nvGrpSpPr>
          <p:cNvPr id="11" name="Group 13">
            <a:extLst>
              <a:ext uri="{FF2B5EF4-FFF2-40B4-BE49-F238E27FC236}">
                <a16:creationId xmlns:a16="http://schemas.microsoft.com/office/drawing/2014/main" id="{34011E1B-49C7-44D6-9EDA-D8356D5B44B5}"/>
              </a:ext>
            </a:extLst>
          </p:cNvPr>
          <p:cNvGrpSpPr/>
          <p:nvPr/>
        </p:nvGrpSpPr>
        <p:grpSpPr>
          <a:xfrm>
            <a:off x="9271001" y="1962146"/>
            <a:ext cx="1333496" cy="965205"/>
            <a:chOff x="9271001" y="1962146"/>
            <a:chExt cx="1333496" cy="965205"/>
          </a:xfrm>
        </p:grpSpPr>
        <p:sp>
          <p:nvSpPr>
            <p:cNvPr id="12" name="TextBox 14">
              <a:extLst>
                <a:ext uri="{FF2B5EF4-FFF2-40B4-BE49-F238E27FC236}">
                  <a16:creationId xmlns:a16="http://schemas.microsoft.com/office/drawing/2014/main" id="{FCA88857-2D0B-4251-A0BC-4C931B2942B0}"/>
                </a:ext>
              </a:extLst>
            </p:cNvPr>
            <p:cNvSpPr txBox="1"/>
            <p:nvPr/>
          </p:nvSpPr>
          <p:spPr>
            <a:xfrm>
              <a:off x="9271001" y="2165354"/>
              <a:ext cx="1035045"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#classes</a:t>
              </a:r>
            </a:p>
          </p:txBody>
        </p:sp>
        <p:cxnSp>
          <p:nvCxnSpPr>
            <p:cNvPr id="13" name="Straight Arrow Connector 15">
              <a:extLst>
                <a:ext uri="{FF2B5EF4-FFF2-40B4-BE49-F238E27FC236}">
                  <a16:creationId xmlns:a16="http://schemas.microsoft.com/office/drawing/2014/main" id="{AAA6A38E-1345-41AE-8437-C016588BB0AB}"/>
                </a:ext>
              </a:extLst>
            </p:cNvPr>
            <p:cNvCxnSpPr/>
            <p:nvPr/>
          </p:nvCxnSpPr>
          <p:spPr>
            <a:xfrm flipV="1">
              <a:off x="9626602" y="1962146"/>
              <a:ext cx="977895" cy="965205"/>
            </a:xfrm>
            <a:prstGeom prst="straightConnector1">
              <a:avLst/>
            </a:prstGeom>
            <a:noFill/>
            <a:ln w="6345" cap="flat">
              <a:solidFill>
                <a:srgbClr val="FFFFFF"/>
              </a:solidFill>
              <a:prstDash val="solid"/>
              <a:miter/>
              <a:headEnd type="arrow"/>
              <a:tailEnd type="arrow"/>
            </a:ln>
          </p:spPr>
        </p:cxnSp>
      </p:grpSp>
      <p:cxnSp>
        <p:nvCxnSpPr>
          <p:cNvPr id="14" name="Straight Arrow Connector 16">
            <a:extLst>
              <a:ext uri="{FF2B5EF4-FFF2-40B4-BE49-F238E27FC236}">
                <a16:creationId xmlns:a16="http://schemas.microsoft.com/office/drawing/2014/main" id="{46D4656D-5635-4949-8FDF-FBB95FF19475}"/>
              </a:ext>
            </a:extLst>
          </p:cNvPr>
          <p:cNvCxnSpPr/>
          <p:nvPr/>
        </p:nvCxnSpPr>
        <p:spPr>
          <a:xfrm>
            <a:off x="7581893" y="5213351"/>
            <a:ext cx="2159009" cy="0"/>
          </a:xfrm>
          <a:prstGeom prst="straightConnector1">
            <a:avLst/>
          </a:prstGeom>
          <a:noFill/>
          <a:ln w="6345" cap="flat">
            <a:solidFill>
              <a:srgbClr val="000000"/>
            </a:solidFill>
            <a:prstDash val="solid"/>
            <a:miter/>
            <a:headEnd type="arrow"/>
            <a:tailEnd type="arrow"/>
          </a:ln>
        </p:spPr>
      </p:cxnSp>
      <p:sp>
        <p:nvSpPr>
          <p:cNvPr id="15" name="TextBox 17">
            <a:extLst>
              <a:ext uri="{FF2B5EF4-FFF2-40B4-BE49-F238E27FC236}">
                <a16:creationId xmlns:a16="http://schemas.microsoft.com/office/drawing/2014/main" id="{F96CFA0C-0679-4CB2-8F91-BE0889673DF3}"/>
              </a:ext>
            </a:extLst>
          </p:cNvPr>
          <p:cNvSpPr txBox="1"/>
          <p:nvPr/>
        </p:nvSpPr>
        <p:spPr>
          <a:xfrm>
            <a:off x="8375647" y="5226052"/>
            <a:ext cx="393704" cy="50783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h/4</a:t>
            </a:r>
          </a:p>
        </p:txBody>
      </p:sp>
      <p:cxnSp>
        <p:nvCxnSpPr>
          <p:cNvPr id="16" name="Straight Arrow Connector 18">
            <a:extLst>
              <a:ext uri="{FF2B5EF4-FFF2-40B4-BE49-F238E27FC236}">
                <a16:creationId xmlns:a16="http://schemas.microsoft.com/office/drawing/2014/main" id="{F7667EE8-FF42-4B4B-8835-30008604C8E9}"/>
              </a:ext>
            </a:extLst>
          </p:cNvPr>
          <p:cNvCxnSpPr/>
          <p:nvPr/>
        </p:nvCxnSpPr>
        <p:spPr>
          <a:xfrm>
            <a:off x="7467593" y="3041651"/>
            <a:ext cx="0" cy="2057400"/>
          </a:xfrm>
          <a:prstGeom prst="straightConnector1">
            <a:avLst/>
          </a:prstGeom>
          <a:noFill/>
          <a:ln w="6345" cap="flat">
            <a:solidFill>
              <a:srgbClr val="000000"/>
            </a:solidFill>
            <a:prstDash val="solid"/>
            <a:miter/>
            <a:headEnd type="arrow"/>
            <a:tailEnd type="arrow"/>
          </a:ln>
        </p:spPr>
      </p:cxnSp>
      <p:sp>
        <p:nvSpPr>
          <p:cNvPr id="17" name="TextBox 19">
            <a:extLst>
              <a:ext uri="{FF2B5EF4-FFF2-40B4-BE49-F238E27FC236}">
                <a16:creationId xmlns:a16="http://schemas.microsoft.com/office/drawing/2014/main" id="{631C021F-8ACC-4D4D-9384-A9FDE7D49F61}"/>
              </a:ext>
            </a:extLst>
          </p:cNvPr>
          <p:cNvSpPr txBox="1"/>
          <p:nvPr/>
        </p:nvSpPr>
        <p:spPr>
          <a:xfrm>
            <a:off x="7023094" y="3970653"/>
            <a:ext cx="469901" cy="30007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w/4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A341-4812-4C51-BD10-BF00EFEFE39A}"/>
              </a:ext>
            </a:extLst>
          </p:cNvPr>
          <p:cNvSpPr txBox="1">
            <a:spLocks noGrp="1"/>
          </p:cNvSpPr>
          <p:nvPr>
            <p:ph type="title"/>
          </p:nvPr>
        </p:nvSpPr>
        <p:spPr/>
        <p:txBody>
          <a:bodyPr/>
          <a:lstStyle/>
          <a:p>
            <a:pPr lvl="0"/>
            <a:r>
              <a:rPr lang="en-US"/>
              <a:t>Semantic segmentation using convolutional networks</a:t>
            </a:r>
          </a:p>
        </p:txBody>
      </p:sp>
      <p:sp>
        <p:nvSpPr>
          <p:cNvPr id="3" name="Content Placeholder 2">
            <a:extLst>
              <a:ext uri="{FF2B5EF4-FFF2-40B4-BE49-F238E27FC236}">
                <a16:creationId xmlns:a16="http://schemas.microsoft.com/office/drawing/2014/main" id="{9197730F-47C3-472D-9AF1-07B3D6CD24B4}"/>
              </a:ext>
            </a:extLst>
          </p:cNvPr>
          <p:cNvSpPr txBox="1">
            <a:spLocks noGrp="1"/>
          </p:cNvSpPr>
          <p:nvPr>
            <p:ph idx="1"/>
          </p:nvPr>
        </p:nvSpPr>
        <p:spPr>
          <a:xfrm>
            <a:off x="838203" y="2868454"/>
            <a:ext cx="10515600" cy="3308500"/>
          </a:xfrm>
        </p:spPr>
        <p:txBody>
          <a:bodyPr/>
          <a:lstStyle/>
          <a:p>
            <a:pPr lvl="0"/>
            <a:r>
              <a:rPr lang="en-US"/>
              <a:t>Pass image through </a:t>
            </a:r>
            <a:r>
              <a:rPr lang="en-US" b="1"/>
              <a:t>convolution </a:t>
            </a:r>
            <a:r>
              <a:rPr lang="en-US"/>
              <a:t>and subsampling layers</a:t>
            </a:r>
          </a:p>
          <a:p>
            <a:pPr lvl="0"/>
            <a:r>
              <a:rPr lang="en-US"/>
              <a:t>Final convolution with </a:t>
            </a:r>
            <a:r>
              <a:rPr lang="en-US" b="1"/>
              <a:t>#classes outputs</a:t>
            </a:r>
          </a:p>
          <a:p>
            <a:pPr lvl="0"/>
            <a:r>
              <a:rPr lang="en-US"/>
              <a:t>Get </a:t>
            </a:r>
            <a:r>
              <a:rPr lang="en-US" b="1"/>
              <a:t>scores</a:t>
            </a:r>
            <a:r>
              <a:rPr lang="en-US"/>
              <a:t> for </a:t>
            </a:r>
            <a:r>
              <a:rPr lang="en-US" i="1"/>
              <a:t>subsampled </a:t>
            </a:r>
            <a:r>
              <a:rPr lang="en-US"/>
              <a:t>image</a:t>
            </a:r>
          </a:p>
          <a:p>
            <a:pPr lvl="0"/>
            <a:r>
              <a:rPr lang="en-US" b="1"/>
              <a:t>Upsample</a:t>
            </a:r>
            <a:r>
              <a:rPr lang="en-US"/>
              <a:t> back to original size</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Slide13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0B06-7D33-4A0A-9DCC-F15EDB31754A}"/>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6596F1-FEFC-46DE-8ADD-8C1F3F449B15}"/>
              </a:ext>
            </a:extLst>
          </p:cNvPr>
          <p:cNvSpPr txBox="1">
            <a:spLocks noGrp="1"/>
          </p:cNvSpPr>
          <p:nvPr>
            <p:ph idx="1"/>
          </p:nvPr>
        </p:nvSpPr>
        <p:spPr/>
        <p:txBody>
          <a:bodyPr/>
          <a:lstStyle/>
          <a:p>
            <a:endParaRPr lang="en-US"/>
          </a:p>
        </p:txBody>
      </p:sp>
      <p:pic>
        <p:nvPicPr>
          <p:cNvPr id="4" name="Picture 6">
            <a:extLst>
              <a:ext uri="{FF2B5EF4-FFF2-40B4-BE49-F238E27FC236}">
                <a16:creationId xmlns:a16="http://schemas.microsoft.com/office/drawing/2014/main" id="{2DD514FE-C702-412E-961D-824C9A6966A0}"/>
              </a:ext>
            </a:extLst>
          </p:cNvPr>
          <p:cNvPicPr>
            <a:picLocks noChangeAspect="1"/>
          </p:cNvPicPr>
          <p:nvPr/>
        </p:nvPicPr>
        <p:blipFill>
          <a:blip r:embed="rId2"/>
          <a:stretch>
            <a:fillRect/>
          </a:stretch>
        </p:blipFill>
        <p:spPr>
          <a:xfrm>
            <a:off x="0" y="0"/>
            <a:ext cx="12191996" cy="7765770"/>
          </a:xfrm>
          <a:prstGeom prst="rect">
            <a:avLst/>
          </a:prstGeom>
          <a:noFill/>
          <a:ln cap="flat">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6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79CF-AA33-4657-9BDD-DE319214F91A}"/>
              </a:ext>
            </a:extLst>
          </p:cNvPr>
          <p:cNvSpPr txBox="1">
            <a:spLocks noGrp="1"/>
          </p:cNvSpPr>
          <p:nvPr>
            <p:ph type="title"/>
          </p:nvPr>
        </p:nvSpPr>
        <p:spPr/>
        <p:txBody>
          <a:bodyPr/>
          <a:lstStyle/>
          <a:p>
            <a:pPr lvl="0"/>
            <a:r>
              <a:rPr lang="en-US"/>
              <a:t>Color Image Histogram</a:t>
            </a:r>
          </a:p>
        </p:txBody>
      </p:sp>
      <p:sp>
        <p:nvSpPr>
          <p:cNvPr id="3" name="Content Placeholder 2">
            <a:extLst>
              <a:ext uri="{FF2B5EF4-FFF2-40B4-BE49-F238E27FC236}">
                <a16:creationId xmlns:a16="http://schemas.microsoft.com/office/drawing/2014/main" id="{9F631E49-4911-42C1-99E9-DC34EC525B8C}"/>
              </a:ext>
            </a:extLst>
          </p:cNvPr>
          <p:cNvSpPr txBox="1">
            <a:spLocks noGrp="1"/>
          </p:cNvSpPr>
          <p:nvPr>
            <p:ph idx="1"/>
          </p:nvPr>
        </p:nvSpPr>
        <p:spPr/>
        <p:txBody>
          <a:bodyPr/>
          <a:lstStyle/>
          <a:p>
            <a:endParaRPr lang="en-US"/>
          </a:p>
        </p:txBody>
      </p:sp>
      <p:pic>
        <p:nvPicPr>
          <p:cNvPr id="4" name="Picture 2" descr="Image result for im,age histogram">
            <a:extLst>
              <a:ext uri="{FF2B5EF4-FFF2-40B4-BE49-F238E27FC236}">
                <a16:creationId xmlns:a16="http://schemas.microsoft.com/office/drawing/2014/main" id="{4EE9FB13-31D0-44CA-9021-32F89D176985}"/>
              </a:ext>
            </a:extLst>
          </p:cNvPr>
          <p:cNvPicPr>
            <a:picLocks noChangeAspect="1"/>
          </p:cNvPicPr>
          <p:nvPr/>
        </p:nvPicPr>
        <p:blipFill>
          <a:blip r:embed="rId2"/>
          <a:srcRect/>
          <a:stretch>
            <a:fillRect/>
          </a:stretch>
        </p:blipFill>
        <p:spPr>
          <a:xfrm>
            <a:off x="1857137" y="1825627"/>
            <a:ext cx="8477713" cy="4534591"/>
          </a:xfrm>
          <a:prstGeom prst="rect">
            <a:avLst/>
          </a:prstGeom>
          <a:noFill/>
          <a:ln cap="flat">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Slide1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6228-5061-419E-A38E-BA8B3C225244}"/>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18C415-EE9B-40D8-A0A0-41B4FFDBFF73}"/>
              </a:ext>
            </a:extLst>
          </p:cNvPr>
          <p:cNvSpPr txBox="1">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EE9F9A70-D165-488F-B2C7-A9291E007D93}"/>
              </a:ext>
            </a:extLst>
          </p:cNvPr>
          <p:cNvPicPr>
            <a:picLocks noChangeAspect="1"/>
          </p:cNvPicPr>
          <p:nvPr/>
        </p:nvPicPr>
        <p:blipFill>
          <a:blip r:embed="rId2"/>
          <a:stretch>
            <a:fillRect/>
          </a:stretch>
        </p:blipFill>
        <p:spPr>
          <a:xfrm>
            <a:off x="0" y="132523"/>
            <a:ext cx="12191996" cy="7832037"/>
          </a:xfrm>
          <a:prstGeom prst="rect">
            <a:avLst/>
          </a:prstGeom>
          <a:noFill/>
          <a:ln cap="flat">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7F3E-A2DC-46FC-A0C1-D62B6198F90A}"/>
              </a:ext>
            </a:extLst>
          </p:cNvPr>
          <p:cNvSpPr txBox="1">
            <a:spLocks noGrp="1"/>
          </p:cNvSpPr>
          <p:nvPr>
            <p:ph type="title"/>
          </p:nvPr>
        </p:nvSpPr>
        <p:spPr/>
        <p:txBody>
          <a:bodyPr/>
          <a:lstStyle/>
          <a:p>
            <a:pPr lvl="0"/>
            <a:r>
              <a:rPr lang="en-US"/>
              <a:t>Semantic segmentation using convolutional networks</a:t>
            </a:r>
          </a:p>
        </p:txBody>
      </p:sp>
      <p:sp>
        <p:nvSpPr>
          <p:cNvPr id="3" name="Content Placeholder 10">
            <a:extLst>
              <a:ext uri="{FF2B5EF4-FFF2-40B4-BE49-F238E27FC236}">
                <a16:creationId xmlns:a16="http://schemas.microsoft.com/office/drawing/2014/main" id="{422E8AB4-6C3F-43E8-9A04-187901C3708A}"/>
              </a:ext>
            </a:extLst>
          </p:cNvPr>
          <p:cNvSpPr txBox="1">
            <a:spLocks noGrp="1"/>
          </p:cNvSpPr>
          <p:nvPr>
            <p:ph idx="1"/>
          </p:nvPr>
        </p:nvSpPr>
        <p:spPr/>
        <p:txBody>
          <a:bodyPr/>
          <a:lstStyle/>
          <a:p>
            <a:pPr lvl="0"/>
            <a:r>
              <a:rPr lang="en-US"/>
              <a:t>Problem: early layers not semantic</a:t>
            </a:r>
          </a:p>
        </p:txBody>
      </p:sp>
      <p:grpSp>
        <p:nvGrpSpPr>
          <p:cNvPr id="4" name="Group 4">
            <a:extLst>
              <a:ext uri="{FF2B5EF4-FFF2-40B4-BE49-F238E27FC236}">
                <a16:creationId xmlns:a16="http://schemas.microsoft.com/office/drawing/2014/main" id="{A67D43D0-C5CF-4A90-B7D9-7A7E2ED3129D}"/>
              </a:ext>
            </a:extLst>
          </p:cNvPr>
          <p:cNvGrpSpPr/>
          <p:nvPr/>
        </p:nvGrpSpPr>
        <p:grpSpPr>
          <a:xfrm>
            <a:off x="2779428" y="2695422"/>
            <a:ext cx="6492615" cy="1644109"/>
            <a:chOff x="2779428" y="2695422"/>
            <a:chExt cx="6492615" cy="1644109"/>
          </a:xfrm>
        </p:grpSpPr>
        <p:sp>
          <p:nvSpPr>
            <p:cNvPr id="5" name="Cube 5">
              <a:extLst>
                <a:ext uri="{FF2B5EF4-FFF2-40B4-BE49-F238E27FC236}">
                  <a16:creationId xmlns:a16="http://schemas.microsoft.com/office/drawing/2014/main" id="{E3AC8453-533A-44DD-A18E-F0B646C3D388}"/>
                </a:ext>
              </a:extLst>
            </p:cNvPr>
            <p:cNvSpPr/>
            <p:nvPr/>
          </p:nvSpPr>
          <p:spPr>
            <a:xfrm>
              <a:off x="4347770" y="2695422"/>
              <a:ext cx="668938" cy="1517757"/>
            </a:xfrm>
            <a:custGeom>
              <a:avLst/>
              <a:gdLst>
                <a:gd name="f0" fmla="val 10800000"/>
                <a:gd name="f1" fmla="val 5400000"/>
                <a:gd name="f2" fmla="val 180"/>
                <a:gd name="f3" fmla="val w"/>
                <a:gd name="f4" fmla="val h"/>
                <a:gd name="f5" fmla="val ss"/>
                <a:gd name="f6" fmla="val 0"/>
                <a:gd name="f7" fmla="val 80963"/>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6" name="Cube 9">
              <a:extLst>
                <a:ext uri="{FF2B5EF4-FFF2-40B4-BE49-F238E27FC236}">
                  <a16:creationId xmlns:a16="http://schemas.microsoft.com/office/drawing/2014/main" id="{EC51ED66-E837-4881-935D-AB9E04C493AB}"/>
                </a:ext>
              </a:extLst>
            </p:cNvPr>
            <p:cNvSpPr/>
            <p:nvPr/>
          </p:nvSpPr>
          <p:spPr>
            <a:xfrm>
              <a:off x="4743139" y="2931511"/>
              <a:ext cx="549014" cy="1107402"/>
            </a:xfrm>
            <a:custGeom>
              <a:avLst/>
              <a:gdLst>
                <a:gd name="f0" fmla="val 10800000"/>
                <a:gd name="f1" fmla="val 5400000"/>
                <a:gd name="f2" fmla="val 180"/>
                <a:gd name="f3" fmla="val w"/>
                <a:gd name="f4" fmla="val h"/>
                <a:gd name="f5" fmla="val ss"/>
                <a:gd name="f6" fmla="val 0"/>
                <a:gd name="f7" fmla="val 65905"/>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00B050"/>
            </a:solidFill>
            <a:ln w="12701" cap="flat">
              <a:solidFill>
                <a:srgbClr val="54823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7" name="Cube 6">
              <a:extLst>
                <a:ext uri="{FF2B5EF4-FFF2-40B4-BE49-F238E27FC236}">
                  <a16:creationId xmlns:a16="http://schemas.microsoft.com/office/drawing/2014/main" id="{D60D579A-A046-4D0D-9D18-077E95F4F120}"/>
                </a:ext>
              </a:extLst>
            </p:cNvPr>
            <p:cNvSpPr/>
            <p:nvPr/>
          </p:nvSpPr>
          <p:spPr>
            <a:xfrm>
              <a:off x="5146005" y="3088916"/>
              <a:ext cx="489057" cy="865680"/>
            </a:xfrm>
            <a:custGeom>
              <a:avLst/>
              <a:gdLst>
                <a:gd name="f0" fmla="val 10800000"/>
                <a:gd name="f1" fmla="val 5400000"/>
                <a:gd name="f2" fmla="val 180"/>
                <a:gd name="f3" fmla="val w"/>
                <a:gd name="f4" fmla="val h"/>
                <a:gd name="f5" fmla="val ss"/>
                <a:gd name="f6" fmla="val 0"/>
                <a:gd name="f7" fmla="val 49138"/>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C55A11"/>
            </a:solidFill>
            <a:ln w="12701" cap="flat">
              <a:solidFill>
                <a:srgbClr val="843C0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8" name="Cube 11">
              <a:extLst>
                <a:ext uri="{FF2B5EF4-FFF2-40B4-BE49-F238E27FC236}">
                  <a16:creationId xmlns:a16="http://schemas.microsoft.com/office/drawing/2014/main" id="{C1953F32-826F-4F20-9ABB-C07D5435C7F7}"/>
                </a:ext>
              </a:extLst>
            </p:cNvPr>
            <p:cNvSpPr/>
            <p:nvPr/>
          </p:nvSpPr>
          <p:spPr>
            <a:xfrm>
              <a:off x="5479532" y="3102028"/>
              <a:ext cx="489057" cy="865680"/>
            </a:xfrm>
            <a:custGeom>
              <a:avLst/>
              <a:gdLst>
                <a:gd name="f0" fmla="val 10800000"/>
                <a:gd name="f1" fmla="val 5400000"/>
                <a:gd name="f2" fmla="val 180"/>
                <a:gd name="f3" fmla="val w"/>
                <a:gd name="f4" fmla="val h"/>
                <a:gd name="f5" fmla="val ss"/>
                <a:gd name="f6" fmla="val 0"/>
                <a:gd name="f7" fmla="val 49138"/>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C55A11"/>
            </a:solidFill>
            <a:ln w="12701" cap="flat">
              <a:solidFill>
                <a:srgbClr val="843C0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9" name="Cube 7">
              <a:extLst>
                <a:ext uri="{FF2B5EF4-FFF2-40B4-BE49-F238E27FC236}">
                  <a16:creationId xmlns:a16="http://schemas.microsoft.com/office/drawing/2014/main" id="{C3685552-C49F-40B1-A583-80BFB71D0B47}"/>
                </a:ext>
              </a:extLst>
            </p:cNvPr>
            <p:cNvSpPr/>
            <p:nvPr/>
          </p:nvSpPr>
          <p:spPr>
            <a:xfrm>
              <a:off x="5820558" y="3236948"/>
              <a:ext cx="500295" cy="554629"/>
            </a:xfrm>
            <a:custGeom>
              <a:avLst/>
              <a:gdLst>
                <a:gd name="f0" fmla="val 10800000"/>
                <a:gd name="f1" fmla="val 5400000"/>
                <a:gd name="f2" fmla="val 180"/>
                <a:gd name="f3" fmla="val w"/>
                <a:gd name="f4" fmla="val h"/>
                <a:gd name="f5" fmla="val ss"/>
                <a:gd name="f6" fmla="val 0"/>
                <a:gd name="f7" fmla="val 37162"/>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B653C4"/>
            </a:solidFill>
            <a:ln w="12701" cap="flat">
              <a:solidFill>
                <a:srgbClr val="7030A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0" name="Cube 8">
              <a:extLst>
                <a:ext uri="{FF2B5EF4-FFF2-40B4-BE49-F238E27FC236}">
                  <a16:creationId xmlns:a16="http://schemas.microsoft.com/office/drawing/2014/main" id="{51F8853D-3A95-404A-89F7-B824A20E1313}"/>
                </a:ext>
              </a:extLst>
            </p:cNvPr>
            <p:cNvSpPr/>
            <p:nvPr/>
          </p:nvSpPr>
          <p:spPr>
            <a:xfrm>
              <a:off x="6230913" y="3441188"/>
              <a:ext cx="815087" cy="153646"/>
            </a:xfrm>
            <a:custGeom>
              <a:avLst/>
              <a:gdLst>
                <a:gd name="f0" fmla="val 10800000"/>
                <a:gd name="f1" fmla="val 5400000"/>
                <a:gd name="f2" fmla="val 180"/>
                <a:gd name="f3" fmla="val w"/>
                <a:gd name="f4" fmla="val h"/>
                <a:gd name="f5" fmla="val ss"/>
                <a:gd name="f6" fmla="val 0"/>
                <a:gd name="f7" fmla="val 38662"/>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FFD966"/>
            </a:solidFill>
            <a:ln w="12701" cap="flat">
              <a:solidFill>
                <a:srgbClr val="BF9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1" name="Cube 12">
              <a:extLst>
                <a:ext uri="{FF2B5EF4-FFF2-40B4-BE49-F238E27FC236}">
                  <a16:creationId xmlns:a16="http://schemas.microsoft.com/office/drawing/2014/main" id="{C383EFD6-0A8B-4F34-BC48-E3E382301CB5}"/>
                </a:ext>
              </a:extLst>
            </p:cNvPr>
            <p:cNvSpPr/>
            <p:nvPr/>
          </p:nvSpPr>
          <p:spPr>
            <a:xfrm>
              <a:off x="7104092" y="3443063"/>
              <a:ext cx="815087" cy="153646"/>
            </a:xfrm>
            <a:custGeom>
              <a:avLst/>
              <a:gdLst>
                <a:gd name="f0" fmla="val 10800000"/>
                <a:gd name="f1" fmla="val 5400000"/>
                <a:gd name="f2" fmla="val 180"/>
                <a:gd name="f3" fmla="val w"/>
                <a:gd name="f4" fmla="val h"/>
                <a:gd name="f5" fmla="val ss"/>
                <a:gd name="f6" fmla="val 0"/>
                <a:gd name="f7" fmla="val 38662"/>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min f41 f40"/>
                <a:gd name="f45" fmla="*/ f44 f7 1"/>
                <a:gd name="f46" fmla="*/ f45 1 100000"/>
                <a:gd name="f47" fmla="+- f38 0 f46"/>
                <a:gd name="f48" fmla="+- f46 f38 0"/>
                <a:gd name="f49" fmla="+- f37 0 f46"/>
                <a:gd name="f50" fmla="+- f46 f37 0"/>
                <a:gd name="f51" fmla="*/ f46 f34 1"/>
                <a:gd name="f52" fmla="*/ f47 1 2"/>
                <a:gd name="f53" fmla="*/ f48 1 2"/>
                <a:gd name="f54" fmla="*/ f49 1 2"/>
                <a:gd name="f55" fmla="*/ f50 1 2"/>
                <a:gd name="f56" fmla="*/ f49 f34 1"/>
                <a:gd name="f57" fmla="*/ f47 f34 1"/>
                <a:gd name="f58" fmla="*/ f55 f34 1"/>
                <a:gd name="f59" fmla="*/ f54 f34 1"/>
                <a:gd name="f60" fmla="*/ f53 f34 1"/>
                <a:gd name="f61" fmla="*/ f52 f34 1"/>
              </a:gdLst>
              <a:ahLst/>
              <a:cxnLst>
                <a:cxn ang="3cd4">
                  <a:pos x="hc" y="t"/>
                </a:cxn>
                <a:cxn ang="0">
                  <a:pos x="r" y="vc"/>
                </a:cxn>
                <a:cxn ang="cd4">
                  <a:pos x="hc" y="b"/>
                </a:cxn>
                <a:cxn ang="cd2">
                  <a:pos x="l" y="vc"/>
                </a:cxn>
                <a:cxn ang="f30">
                  <a:pos x="f58" y="f39"/>
                </a:cxn>
                <a:cxn ang="f30">
                  <a:pos x="f59" y="f51"/>
                </a:cxn>
                <a:cxn ang="f31">
                  <a:pos x="f39" y="f60"/>
                </a:cxn>
                <a:cxn ang="f32">
                  <a:pos x="f59" y="f42"/>
                </a:cxn>
                <a:cxn ang="f33">
                  <a:pos x="f56" y="f60"/>
                </a:cxn>
                <a:cxn ang="f33">
                  <a:pos x="f43" y="f61"/>
                </a:cxn>
              </a:cxnLst>
              <a:rect l="f39" t="f51" r="f56" b="f42"/>
              <a:pathLst>
                <a:path stroke="0">
                  <a:moveTo>
                    <a:pt x="f39" y="f51"/>
                  </a:moveTo>
                  <a:lnTo>
                    <a:pt x="f56" y="f51"/>
                  </a:lnTo>
                  <a:lnTo>
                    <a:pt x="f56" y="f42"/>
                  </a:lnTo>
                  <a:lnTo>
                    <a:pt x="f39" y="f42"/>
                  </a:lnTo>
                  <a:close/>
                </a:path>
                <a:path stroke="0">
                  <a:moveTo>
                    <a:pt x="f56" y="f51"/>
                  </a:moveTo>
                  <a:lnTo>
                    <a:pt x="f43" y="f39"/>
                  </a:lnTo>
                  <a:lnTo>
                    <a:pt x="f43" y="f57"/>
                  </a:lnTo>
                  <a:lnTo>
                    <a:pt x="f56" y="f42"/>
                  </a:lnTo>
                  <a:close/>
                </a:path>
                <a:path stroke="0">
                  <a:moveTo>
                    <a:pt x="f39" y="f51"/>
                  </a:moveTo>
                  <a:lnTo>
                    <a:pt x="f51" y="f39"/>
                  </a:lnTo>
                  <a:lnTo>
                    <a:pt x="f43" y="f39"/>
                  </a:lnTo>
                  <a:lnTo>
                    <a:pt x="f56" y="f51"/>
                  </a:lnTo>
                  <a:close/>
                </a:path>
                <a:path fill="none">
                  <a:moveTo>
                    <a:pt x="f39" y="f51"/>
                  </a:moveTo>
                  <a:lnTo>
                    <a:pt x="f51" y="f39"/>
                  </a:lnTo>
                  <a:lnTo>
                    <a:pt x="f43" y="f39"/>
                  </a:lnTo>
                  <a:lnTo>
                    <a:pt x="f43" y="f57"/>
                  </a:lnTo>
                  <a:lnTo>
                    <a:pt x="f56" y="f42"/>
                  </a:lnTo>
                  <a:lnTo>
                    <a:pt x="f39" y="f42"/>
                  </a:lnTo>
                  <a:close/>
                  <a:moveTo>
                    <a:pt x="f39" y="f51"/>
                  </a:moveTo>
                  <a:lnTo>
                    <a:pt x="f56" y="f51"/>
                  </a:lnTo>
                  <a:lnTo>
                    <a:pt x="f43" y="f39"/>
                  </a:lnTo>
                  <a:moveTo>
                    <a:pt x="f56" y="f51"/>
                  </a:moveTo>
                  <a:lnTo>
                    <a:pt x="f56" y="f42"/>
                  </a:lnTo>
                </a:path>
              </a:pathLst>
            </a:custGeom>
            <a:solidFill>
              <a:srgbClr val="FFD966"/>
            </a:solidFill>
            <a:ln w="12701" cap="flat">
              <a:solidFill>
                <a:srgbClr val="BF9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2" name="Right Arrow 2">
              <a:extLst>
                <a:ext uri="{FF2B5EF4-FFF2-40B4-BE49-F238E27FC236}">
                  <a16:creationId xmlns:a16="http://schemas.microsoft.com/office/drawing/2014/main" id="{0F70B9CC-FADC-4FF9-BB07-CB0A7ACF59C7}"/>
                </a:ext>
              </a:extLst>
            </p:cNvPr>
            <p:cNvSpPr/>
            <p:nvPr/>
          </p:nvSpPr>
          <p:spPr>
            <a:xfrm>
              <a:off x="4038603" y="3465539"/>
              <a:ext cx="264197" cy="78702"/>
            </a:xfrm>
            <a:custGeom>
              <a:avLst>
                <a:gd name="f0" fmla="val 18383"/>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3" name="Right Arrow 13">
              <a:extLst>
                <a:ext uri="{FF2B5EF4-FFF2-40B4-BE49-F238E27FC236}">
                  <a16:creationId xmlns:a16="http://schemas.microsoft.com/office/drawing/2014/main" id="{B8FD539E-2DD2-4735-8C07-38BA2C7A4054}"/>
                </a:ext>
              </a:extLst>
            </p:cNvPr>
            <p:cNvSpPr/>
            <p:nvPr/>
          </p:nvSpPr>
          <p:spPr>
            <a:xfrm>
              <a:off x="8144030" y="3484275"/>
              <a:ext cx="264197" cy="78702"/>
            </a:xfrm>
            <a:custGeom>
              <a:avLst>
                <a:gd name="f0" fmla="val 18383"/>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4" name="TextBox 3">
              <a:extLst>
                <a:ext uri="{FF2B5EF4-FFF2-40B4-BE49-F238E27FC236}">
                  <a16:creationId xmlns:a16="http://schemas.microsoft.com/office/drawing/2014/main" id="{77C1D4D2-0372-499F-AB94-7E585041D4A0}"/>
                </a:ext>
              </a:extLst>
            </p:cNvPr>
            <p:cNvSpPr txBox="1"/>
            <p:nvPr/>
          </p:nvSpPr>
          <p:spPr>
            <a:xfrm>
              <a:off x="8541273" y="3369975"/>
              <a:ext cx="730770" cy="3000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Horse</a:t>
              </a:r>
            </a:p>
          </p:txBody>
        </p:sp>
        <p:pic>
          <p:nvPicPr>
            <p:cNvPr id="15" name="Picture 2" descr="mp3.png">
              <a:extLst>
                <a:ext uri="{FF2B5EF4-FFF2-40B4-BE49-F238E27FC236}">
                  <a16:creationId xmlns:a16="http://schemas.microsoft.com/office/drawing/2014/main" id="{DF8A6766-9BDA-4A40-B7D1-2819D980FDA1}"/>
                </a:ext>
              </a:extLst>
            </p:cNvPr>
            <p:cNvPicPr>
              <a:picLocks noChangeAspect="1"/>
            </p:cNvPicPr>
            <p:nvPr/>
          </p:nvPicPr>
          <p:blipFill>
            <a:blip r:embed="rId3"/>
            <a:srcRect/>
            <a:stretch>
              <a:fillRect/>
            </a:stretch>
          </p:blipFill>
          <p:spPr>
            <a:xfrm>
              <a:off x="2779428" y="2717898"/>
              <a:ext cx="1621633" cy="1621633"/>
            </a:xfrm>
            <a:prstGeom prst="rect">
              <a:avLst/>
            </a:prstGeom>
            <a:noFill/>
            <a:ln cap="flat">
              <a:noFill/>
            </a:ln>
          </p:spPr>
        </p:pic>
      </p:grpSp>
      <p:pic>
        <p:nvPicPr>
          <p:cNvPr id="16" name="Picture 15" descr="conv5_1.png">
            <a:extLst>
              <a:ext uri="{FF2B5EF4-FFF2-40B4-BE49-F238E27FC236}">
                <a16:creationId xmlns:a16="http://schemas.microsoft.com/office/drawing/2014/main" id="{CCEAFEE9-E6CF-4385-B34A-5E6B72AB8B07}"/>
              </a:ext>
            </a:extLst>
          </p:cNvPr>
          <p:cNvPicPr>
            <a:picLocks noChangeAspect="1"/>
          </p:cNvPicPr>
          <p:nvPr/>
        </p:nvPicPr>
        <p:blipFill>
          <a:blip r:embed="rId4"/>
          <a:stretch>
            <a:fillRect/>
          </a:stretch>
        </p:blipFill>
        <p:spPr>
          <a:xfrm>
            <a:off x="6711202" y="4140421"/>
            <a:ext cx="1193182" cy="1214871"/>
          </a:xfrm>
          <a:prstGeom prst="rect">
            <a:avLst/>
          </a:prstGeom>
          <a:noFill/>
          <a:ln cap="flat">
            <a:noFill/>
          </a:ln>
        </p:spPr>
      </p:pic>
      <p:sp>
        <p:nvSpPr>
          <p:cNvPr id="17" name="Right Arrow 20">
            <a:extLst>
              <a:ext uri="{FF2B5EF4-FFF2-40B4-BE49-F238E27FC236}">
                <a16:creationId xmlns:a16="http://schemas.microsoft.com/office/drawing/2014/main" id="{72C12BB1-2A40-4608-96ED-13075987F720}"/>
              </a:ext>
            </a:extLst>
          </p:cNvPr>
          <p:cNvSpPr/>
          <p:nvPr/>
        </p:nvSpPr>
        <p:spPr>
          <a:xfrm rot="3389275">
            <a:off x="5949471" y="4211371"/>
            <a:ext cx="858621" cy="132057"/>
          </a:xfrm>
          <a:custGeom>
            <a:avLst>
              <a:gd name="f0" fmla="val 1993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18" name="TextBox 19">
            <a:extLst>
              <a:ext uri="{FF2B5EF4-FFF2-40B4-BE49-F238E27FC236}">
                <a16:creationId xmlns:a16="http://schemas.microsoft.com/office/drawing/2014/main" id="{2660E565-949E-4D67-90E9-529F7031556C}"/>
              </a:ext>
            </a:extLst>
          </p:cNvPr>
          <p:cNvSpPr txBox="1"/>
          <p:nvPr/>
        </p:nvSpPr>
        <p:spPr>
          <a:xfrm>
            <a:off x="2667003" y="5734046"/>
            <a:ext cx="6858000"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1200" cap="none" spc="0" baseline="0">
                <a:solidFill>
                  <a:srgbClr val="000000"/>
                </a:solidFill>
                <a:uFillTx/>
                <a:latin typeface="Calibri"/>
              </a:rPr>
              <a:t>Visualizations from : M. Zeiler and R. Fergus. Visualizing and Understanding Convolutional Networks. In </a:t>
            </a:r>
            <a:r>
              <a:rPr lang="en-US" sz="1050" b="0" i="1" u="none" strike="noStrike" kern="1200" cap="none" spc="0" baseline="0">
                <a:solidFill>
                  <a:srgbClr val="000000"/>
                </a:solidFill>
                <a:uFillTx/>
                <a:latin typeface="Calibri"/>
              </a:rPr>
              <a:t>ECCV</a:t>
            </a:r>
            <a:r>
              <a:rPr lang="en-US" sz="1050" b="0" i="0" u="none" strike="noStrike" kern="1200" cap="none" spc="0" baseline="0">
                <a:solidFill>
                  <a:srgbClr val="000000"/>
                </a:solidFill>
                <a:uFillTx/>
                <a:latin typeface="Calibri"/>
              </a:rPr>
              <a:t> 2014.</a:t>
            </a:r>
          </a:p>
        </p:txBody>
      </p:sp>
      <p:pic>
        <p:nvPicPr>
          <p:cNvPr id="19" name="Picture 17" descr="conv2_1.png">
            <a:extLst>
              <a:ext uri="{FF2B5EF4-FFF2-40B4-BE49-F238E27FC236}">
                <a16:creationId xmlns:a16="http://schemas.microsoft.com/office/drawing/2014/main" id="{57A90B1D-3443-4337-AAE5-EF7EAB30019D}"/>
              </a:ext>
            </a:extLst>
          </p:cNvPr>
          <p:cNvPicPr>
            <a:picLocks noChangeAspect="1"/>
          </p:cNvPicPr>
          <p:nvPr/>
        </p:nvPicPr>
        <p:blipFill>
          <a:blip r:embed="rId5"/>
          <a:stretch>
            <a:fillRect/>
          </a:stretch>
        </p:blipFill>
        <p:spPr>
          <a:xfrm>
            <a:off x="6752743" y="1848733"/>
            <a:ext cx="1166436" cy="1157109"/>
          </a:xfrm>
          <a:prstGeom prst="rect">
            <a:avLst/>
          </a:prstGeom>
          <a:noFill/>
          <a:ln cap="flat">
            <a:noFill/>
          </a:ln>
        </p:spPr>
      </p:pic>
      <p:sp>
        <p:nvSpPr>
          <p:cNvPr id="20" name="Right Arrow 18">
            <a:extLst>
              <a:ext uri="{FF2B5EF4-FFF2-40B4-BE49-F238E27FC236}">
                <a16:creationId xmlns:a16="http://schemas.microsoft.com/office/drawing/2014/main" id="{F7242F23-DECF-4877-BAD3-C07504CB4BAE}"/>
              </a:ext>
            </a:extLst>
          </p:cNvPr>
          <p:cNvSpPr/>
          <p:nvPr/>
        </p:nvSpPr>
        <p:spPr>
          <a:xfrm rot="20154340">
            <a:off x="5332224" y="2577627"/>
            <a:ext cx="1282107" cy="110432"/>
          </a:xfrm>
          <a:custGeom>
            <a:avLst>
              <a:gd name="f0" fmla="val 2067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Slide1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8871-63C7-46F9-BDF2-9BBD7E17F33C}"/>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82983F-4C43-487B-9911-462E4F3BF170}"/>
              </a:ext>
            </a:extLst>
          </p:cNvPr>
          <p:cNvSpPr txBox="1">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CA8A8183-9B93-4184-840F-A889FBE126E9}"/>
              </a:ext>
            </a:extLst>
          </p:cNvPr>
          <p:cNvPicPr>
            <a:picLocks noChangeAspect="1"/>
          </p:cNvPicPr>
          <p:nvPr/>
        </p:nvPicPr>
        <p:blipFill>
          <a:blip r:embed="rId2"/>
          <a:stretch>
            <a:fillRect/>
          </a:stretch>
        </p:blipFill>
        <p:spPr>
          <a:xfrm>
            <a:off x="0" y="265047"/>
            <a:ext cx="12191996" cy="7313389"/>
          </a:xfrm>
          <a:prstGeom prst="rect">
            <a:avLst/>
          </a:prstGeom>
          <a:noFill/>
          <a:ln cap="flat">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Slide14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FC505-0E5D-4630-9FD5-B0AEF1053D0B}"/>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9ADDAB-1D4A-4AB9-9DA8-21E5AF95CFF1}"/>
              </a:ext>
            </a:extLst>
          </p:cNvPr>
          <p:cNvSpPr txBox="1">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0F7654B0-C1E1-4533-B82D-8A921E3609A4}"/>
              </a:ext>
            </a:extLst>
          </p:cNvPr>
          <p:cNvPicPr>
            <a:picLocks noChangeAspect="1"/>
          </p:cNvPicPr>
          <p:nvPr/>
        </p:nvPicPr>
        <p:blipFill>
          <a:blip r:embed="rId2"/>
          <a:stretch>
            <a:fillRect/>
          </a:stretch>
        </p:blipFill>
        <p:spPr>
          <a:xfrm>
            <a:off x="0" y="441326"/>
            <a:ext cx="12191996" cy="7133362"/>
          </a:xfrm>
          <a:prstGeom prst="rect">
            <a:avLst/>
          </a:prstGeom>
          <a:noFill/>
          <a:ln cap="flat">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Slide14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1904-9137-4D69-911C-ED985FC0DB33}"/>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B0EEEA-7B89-43B5-9153-39F1C67B75F0}"/>
              </a:ext>
            </a:extLst>
          </p:cNvPr>
          <p:cNvSpPr txBox="1">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83B6B2B8-4CFA-4AA9-A109-17137C815C3C}"/>
              </a:ext>
            </a:extLst>
          </p:cNvPr>
          <p:cNvPicPr>
            <a:picLocks noChangeAspect="1"/>
          </p:cNvPicPr>
          <p:nvPr/>
        </p:nvPicPr>
        <p:blipFill>
          <a:blip r:embed="rId2"/>
          <a:stretch>
            <a:fillRect/>
          </a:stretch>
        </p:blipFill>
        <p:spPr>
          <a:xfrm>
            <a:off x="0" y="365129"/>
            <a:ext cx="12191996" cy="7234275"/>
          </a:xfrm>
          <a:prstGeom prst="rect">
            <a:avLst/>
          </a:prstGeom>
          <a:noFill/>
          <a:ln cap="flat">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Slide14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4DCA-8D29-4EBC-B480-FCA30EBB0164}"/>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1850B-6357-49B2-B1E4-246D79C8E45D}"/>
              </a:ext>
            </a:extLst>
          </p:cNvPr>
          <p:cNvSpPr txBox="1">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55194015-6F62-44EF-B1E5-1FBFA7D0D457}"/>
              </a:ext>
            </a:extLst>
          </p:cNvPr>
          <p:cNvPicPr>
            <a:picLocks noChangeAspect="1"/>
          </p:cNvPicPr>
          <p:nvPr/>
        </p:nvPicPr>
        <p:blipFill>
          <a:blip r:embed="rId2"/>
          <a:stretch>
            <a:fillRect/>
          </a:stretch>
        </p:blipFill>
        <p:spPr>
          <a:xfrm>
            <a:off x="0" y="0"/>
            <a:ext cx="12191996" cy="7673544"/>
          </a:xfrm>
          <a:prstGeom prst="rect">
            <a:avLst/>
          </a:prstGeom>
          <a:noFill/>
          <a:ln cap="flat">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Slide14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36BED-7770-46EA-A41D-295E0B6B34ED}"/>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7A02F7-29A1-4450-A6DD-0B41C50E4EC1}"/>
              </a:ext>
            </a:extLst>
          </p:cNvPr>
          <p:cNvSpPr txBox="1">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5524A36D-63C7-4A42-A755-779FFF1F7CD8}"/>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Slide125">
    <p:spTree>
      <p:nvGrpSpPr>
        <p:cNvPr id="1" name=""/>
        <p:cNvGrpSpPr/>
        <p:nvPr/>
      </p:nvGrpSpPr>
      <p:grpSpPr>
        <a:xfrm>
          <a:off x="0" y="0"/>
          <a:ext cx="0" cy="0"/>
          <a:chOff x="0" y="0"/>
          <a:chExt cx="0" cy="0"/>
        </a:xfrm>
      </p:grpSpPr>
      <p:pic>
        <p:nvPicPr>
          <p:cNvPr id="2" name="Picture 2" descr="The difference between UNet, 3D-UNet, VNet - Programmer Sought">
            <a:extLst>
              <a:ext uri="{FF2B5EF4-FFF2-40B4-BE49-F238E27FC236}">
                <a16:creationId xmlns:a16="http://schemas.microsoft.com/office/drawing/2014/main" id="{56ACD3D8-0FC0-43F7-B6D8-A9C2167A10E5}"/>
              </a:ext>
            </a:extLst>
          </p:cNvPr>
          <p:cNvPicPr>
            <a:picLocks noChangeAspect="1"/>
          </p:cNvPicPr>
          <p:nvPr/>
        </p:nvPicPr>
        <p:blipFill>
          <a:blip r:embed="rId2"/>
          <a:srcRect/>
          <a:stretch>
            <a:fillRect/>
          </a:stretch>
        </p:blipFill>
        <p:spPr>
          <a:xfrm>
            <a:off x="1833564" y="977109"/>
            <a:ext cx="8524878" cy="6048371"/>
          </a:xfrm>
          <a:prstGeom prst="rect">
            <a:avLst/>
          </a:prstGeom>
          <a:noFill/>
          <a:ln cap="flat">
            <a:noFill/>
          </a:ln>
        </p:spPr>
      </p:pic>
      <p:sp>
        <p:nvSpPr>
          <p:cNvPr id="3" name="Title 1">
            <a:extLst>
              <a:ext uri="{FF2B5EF4-FFF2-40B4-BE49-F238E27FC236}">
                <a16:creationId xmlns:a16="http://schemas.microsoft.com/office/drawing/2014/main" id="{7070AB51-3ECC-4D88-A52E-768E1A605871}"/>
              </a:ext>
            </a:extLst>
          </p:cNvPr>
          <p:cNvSpPr txBox="1">
            <a:spLocks noGrp="1"/>
          </p:cNvSpPr>
          <p:nvPr>
            <p:ph type="title"/>
          </p:nvPr>
        </p:nvSpPr>
        <p:spPr/>
        <p:txBody>
          <a:bodyPr/>
          <a:lstStyle/>
          <a:p>
            <a:pPr lvl="0"/>
            <a:r>
              <a:rPr lang="en-GB"/>
              <a:t>U-Net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Slide126">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9BBECBEA-7838-4D19-84EC-95624914F6F0}"/>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Slide12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A629-D760-428A-9002-82056F57D251}"/>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C23DBD-ABF3-49AE-B815-B6555AF51691}"/>
              </a:ext>
            </a:extLst>
          </p:cNvPr>
          <p:cNvSpPr txBox="1">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E24317-4192-46A9-8363-93E746A66AC0}"/>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10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C427-9578-49E4-B04D-7415022276F0}"/>
              </a:ext>
            </a:extLst>
          </p:cNvPr>
          <p:cNvSpPr txBox="1">
            <a:spLocks noGrp="1"/>
          </p:cNvSpPr>
          <p:nvPr>
            <p:ph type="title"/>
          </p:nvPr>
        </p:nvSpPr>
        <p:spPr/>
        <p:txBody>
          <a:bodyPr/>
          <a:lstStyle/>
          <a:p>
            <a:pPr lvl="0"/>
            <a:r>
              <a:rPr lang="en-US"/>
              <a:t>Image Segmentation</a:t>
            </a:r>
          </a:p>
        </p:txBody>
      </p:sp>
      <p:sp>
        <p:nvSpPr>
          <p:cNvPr id="3" name="Text Placeholder 2">
            <a:extLst>
              <a:ext uri="{FF2B5EF4-FFF2-40B4-BE49-F238E27FC236}">
                <a16:creationId xmlns:a16="http://schemas.microsoft.com/office/drawing/2014/main" id="{78013CDD-971F-4039-9E4E-1DB859475010}"/>
              </a:ext>
            </a:extLst>
          </p:cNvPr>
          <p:cNvSpPr txBox="1">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Slide1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7AD8-3FBE-4545-A1BE-9C3A535D1401}"/>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65B66F-8472-4F4A-B2C5-678CDFD912C2}"/>
              </a:ext>
            </a:extLst>
          </p:cNvPr>
          <p:cNvSpPr txBox="1">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0E03AFD-59C9-4AD9-8C2E-9C02E972F8AE}"/>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Slide12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8D45-51BF-4A24-9FCC-9C63A647B250}"/>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9B7BAE-FB22-42C6-92D5-A52C0D8DEF2D}"/>
              </a:ext>
            </a:extLst>
          </p:cNvPr>
          <p:cNvSpPr txBox="1">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B5F28FD2-F272-4D96-AB7A-621FB266D37A}"/>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Slide1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E40F-F7DE-4B96-B1CF-D2D39F8B15DC}"/>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CA13F4-594D-4CDB-AEFA-593A4D9A31E0}"/>
              </a:ext>
            </a:extLst>
          </p:cNvPr>
          <p:cNvSpPr txBox="1">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E66B77-4E2F-4C10-9F57-E4B235F58BC3}"/>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Slide13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2B88-C10A-4DE4-BA9D-74898C19DE8C}"/>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9506BD-72D0-4EC2-A00F-7C822D6502A0}"/>
              </a:ext>
            </a:extLst>
          </p:cNvPr>
          <p:cNvSpPr txBox="1">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979E66-239F-43A9-B719-6B9EC83344FE}"/>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Slide1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DC22-3246-4CC5-A141-E5D60667F5CD}"/>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0EA823-5F01-4322-B1EC-D690148B4D3C}"/>
              </a:ext>
            </a:extLst>
          </p:cNvPr>
          <p:cNvSpPr txBox="1">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010446-EA23-43D0-8CF1-57347DC52BA6}"/>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Slide13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2262-16CD-41C6-827E-D63EA420F859}"/>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B27C0C-59A1-46ED-9BF4-2806F3557E11}"/>
              </a:ext>
            </a:extLst>
          </p:cNvPr>
          <p:cNvSpPr txBox="1">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DFC3E2-E55A-4867-9083-B365A3BD7F92}"/>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Slide13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33D91-93C5-43A0-9F89-90D36D3E8045}"/>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821210-75EF-4DD8-A3A0-0D1E985545BF}"/>
              </a:ext>
            </a:extLst>
          </p:cNvPr>
          <p:cNvSpPr txBox="1">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C8AF536-49B4-4C9B-B466-78F5C0BF9F2A}"/>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BD36-015A-4339-8D33-675D7651BEB2}"/>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819C3B-FFDC-4E3A-ADD3-66F334C6E61D}"/>
              </a:ext>
            </a:extLst>
          </p:cNvPr>
          <p:cNvSpPr txBox="1">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4DEDC8C1-C197-4B3F-A8A4-3974B82BF06C}"/>
              </a:ext>
            </a:extLst>
          </p:cNvPr>
          <p:cNvPicPr>
            <a:picLocks noChangeAspect="1"/>
          </p:cNvPicPr>
          <p:nvPr/>
        </p:nvPicPr>
        <p:blipFill>
          <a:blip r:embed="rId2"/>
          <a:srcRect t="6682" r="23676"/>
          <a:stretch>
            <a:fillRect/>
          </a:stretch>
        </p:blipFill>
        <p:spPr>
          <a:xfrm>
            <a:off x="288100" y="75154"/>
            <a:ext cx="11903896" cy="6858000"/>
          </a:xfrm>
          <a:prstGeom prst="rect">
            <a:avLst/>
          </a:prstGeom>
          <a:noFill/>
          <a:ln cap="flat">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Slide1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FAB0-CCBB-47BD-9CB2-521190E6DFFB}"/>
              </a:ext>
            </a:extLst>
          </p:cNvPr>
          <p:cNvSpPr txBox="1">
            <a:spLocks noGrp="1"/>
          </p:cNvSpPr>
          <p:nvPr>
            <p:ph type="title"/>
          </p:nvPr>
        </p:nvSpPr>
        <p:spPr/>
        <p:txBody>
          <a:bodyPr/>
          <a:lstStyle/>
          <a:p>
            <a:pPr lvl="0"/>
            <a:r>
              <a:rPr lang="en-US"/>
              <a:t>Semantic segmentation using convolutional networks</a:t>
            </a:r>
          </a:p>
        </p:txBody>
      </p:sp>
      <p:pic>
        <p:nvPicPr>
          <p:cNvPr id="3" name="Picture 4">
            <a:extLst>
              <a:ext uri="{FF2B5EF4-FFF2-40B4-BE49-F238E27FC236}">
                <a16:creationId xmlns:a16="http://schemas.microsoft.com/office/drawing/2014/main" id="{5E2B35A9-A76F-40F6-9DA1-A0CD994C647E}"/>
              </a:ext>
            </a:extLst>
          </p:cNvPr>
          <p:cNvPicPr>
            <a:picLocks noChangeAspect="1"/>
          </p:cNvPicPr>
          <p:nvPr/>
        </p:nvPicPr>
        <p:blipFill>
          <a:blip r:embed="rId2"/>
          <a:stretch>
            <a:fillRect/>
          </a:stretch>
        </p:blipFill>
        <p:spPr>
          <a:xfrm>
            <a:off x="5778505" y="2714625"/>
            <a:ext cx="1850571" cy="2752728"/>
          </a:xfrm>
          <a:prstGeom prst="rect">
            <a:avLst/>
          </a:prstGeom>
          <a:noFill/>
          <a:ln cap="flat">
            <a:noFill/>
          </a:ln>
        </p:spPr>
      </p:pic>
      <p:pic>
        <p:nvPicPr>
          <p:cNvPr id="4" name="Picture 5">
            <a:extLst>
              <a:ext uri="{FF2B5EF4-FFF2-40B4-BE49-F238E27FC236}">
                <a16:creationId xmlns:a16="http://schemas.microsoft.com/office/drawing/2014/main" id="{A521E4B3-BFDE-40F5-9BAD-3B4E6003A184}"/>
              </a:ext>
            </a:extLst>
          </p:cNvPr>
          <p:cNvPicPr>
            <a:picLocks noChangeAspect="1"/>
          </p:cNvPicPr>
          <p:nvPr/>
        </p:nvPicPr>
        <p:blipFill>
          <a:blip r:embed="rId3"/>
          <a:stretch>
            <a:fillRect/>
          </a:stretch>
        </p:blipFill>
        <p:spPr>
          <a:xfrm>
            <a:off x="3765554" y="2736854"/>
            <a:ext cx="1833993" cy="2740027"/>
          </a:xfrm>
          <a:prstGeom prst="rect">
            <a:avLst/>
          </a:prstGeom>
          <a:noFill/>
          <a:ln cap="flat">
            <a:noFill/>
          </a:ln>
        </p:spPr>
      </p:pic>
      <p:sp>
        <p:nvSpPr>
          <p:cNvPr id="5" name="Rectangle 6">
            <a:extLst>
              <a:ext uri="{FF2B5EF4-FFF2-40B4-BE49-F238E27FC236}">
                <a16:creationId xmlns:a16="http://schemas.microsoft.com/office/drawing/2014/main" id="{81C7847C-50A9-4A50-B6C4-15402966A838}"/>
              </a:ext>
            </a:extLst>
          </p:cNvPr>
          <p:cNvSpPr/>
          <p:nvPr/>
        </p:nvSpPr>
        <p:spPr>
          <a:xfrm>
            <a:off x="7696203" y="2724153"/>
            <a:ext cx="355601" cy="355601"/>
          </a:xfrm>
          <a:prstGeom prst="rect">
            <a:avLst/>
          </a:prstGeom>
          <a:solidFill>
            <a:srgbClr val="F0A79F"/>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6" name="Rectangle 7">
            <a:extLst>
              <a:ext uri="{FF2B5EF4-FFF2-40B4-BE49-F238E27FC236}">
                <a16:creationId xmlns:a16="http://schemas.microsoft.com/office/drawing/2014/main" id="{243B9269-BBE8-472A-8F32-71C5AF4F6CFE}"/>
              </a:ext>
            </a:extLst>
          </p:cNvPr>
          <p:cNvSpPr/>
          <p:nvPr/>
        </p:nvSpPr>
        <p:spPr>
          <a:xfrm>
            <a:off x="7696203" y="3079754"/>
            <a:ext cx="355601" cy="355601"/>
          </a:xfrm>
          <a:prstGeom prst="rect">
            <a:avLst/>
          </a:prstGeom>
          <a:solidFill>
            <a:srgbClr val="00B050"/>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50" b="0" i="0" u="none" strike="noStrike" kern="1200" cap="none" spc="0" baseline="0">
              <a:solidFill>
                <a:srgbClr val="FFFFFF"/>
              </a:solidFill>
              <a:uFillTx/>
              <a:latin typeface="Calibri"/>
            </a:endParaRPr>
          </a:p>
        </p:txBody>
      </p:sp>
      <p:sp>
        <p:nvSpPr>
          <p:cNvPr id="7" name="TextBox 8">
            <a:extLst>
              <a:ext uri="{FF2B5EF4-FFF2-40B4-BE49-F238E27FC236}">
                <a16:creationId xmlns:a16="http://schemas.microsoft.com/office/drawing/2014/main" id="{236713AC-6908-40D2-BBE5-414CD72A5D49}"/>
              </a:ext>
            </a:extLst>
          </p:cNvPr>
          <p:cNvSpPr txBox="1"/>
          <p:nvPr/>
        </p:nvSpPr>
        <p:spPr>
          <a:xfrm>
            <a:off x="8051804" y="2762246"/>
            <a:ext cx="1130298" cy="3000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person</a:t>
            </a:r>
          </a:p>
        </p:txBody>
      </p:sp>
      <p:sp>
        <p:nvSpPr>
          <p:cNvPr id="8" name="TextBox 9">
            <a:extLst>
              <a:ext uri="{FF2B5EF4-FFF2-40B4-BE49-F238E27FC236}">
                <a16:creationId xmlns:a16="http://schemas.microsoft.com/office/drawing/2014/main" id="{76934DB3-24A4-4C4A-9B11-E2C83CC22869}"/>
              </a:ext>
            </a:extLst>
          </p:cNvPr>
          <p:cNvSpPr txBox="1"/>
          <p:nvPr/>
        </p:nvSpPr>
        <p:spPr>
          <a:xfrm>
            <a:off x="8051804" y="3105146"/>
            <a:ext cx="1130298" cy="3000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bicycle</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Slide13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A717-7CA3-4B0D-9EFB-E72ACCBF0146}"/>
              </a:ext>
            </a:extLst>
          </p:cNvPr>
          <p:cNvSpPr txBox="1">
            <a:spLocks noGrp="1"/>
          </p:cNvSpPr>
          <p:nvPr>
            <p:ph type="title"/>
          </p:nvPr>
        </p:nvSpPr>
        <p:spPr/>
        <p:txBody>
          <a:bodyPr/>
          <a:lstStyle/>
          <a:p>
            <a:pPr lvl="0"/>
            <a:r>
              <a:rPr lang="en-US"/>
              <a:t>Skip connections</a:t>
            </a:r>
          </a:p>
        </p:txBody>
      </p:sp>
      <p:pic>
        <p:nvPicPr>
          <p:cNvPr id="3" name="Picture 3">
            <a:extLst>
              <a:ext uri="{FF2B5EF4-FFF2-40B4-BE49-F238E27FC236}">
                <a16:creationId xmlns:a16="http://schemas.microsoft.com/office/drawing/2014/main" id="{092F8D7E-3081-4B50-938A-CAEBF10DD876}"/>
              </a:ext>
            </a:extLst>
          </p:cNvPr>
          <p:cNvPicPr>
            <a:picLocks noChangeAspect="1"/>
          </p:cNvPicPr>
          <p:nvPr/>
        </p:nvPicPr>
        <p:blipFill>
          <a:blip r:embed="rId2"/>
          <a:stretch>
            <a:fillRect/>
          </a:stretch>
        </p:blipFill>
        <p:spPr>
          <a:xfrm>
            <a:off x="3422644" y="2279654"/>
            <a:ext cx="1833993" cy="2740027"/>
          </a:xfrm>
          <a:prstGeom prst="rect">
            <a:avLst/>
          </a:prstGeom>
          <a:noFill/>
          <a:ln cap="flat">
            <a:noFill/>
          </a:ln>
        </p:spPr>
      </p:pic>
      <p:pic>
        <p:nvPicPr>
          <p:cNvPr id="4" name="Picture 4">
            <a:extLst>
              <a:ext uri="{FF2B5EF4-FFF2-40B4-BE49-F238E27FC236}">
                <a16:creationId xmlns:a16="http://schemas.microsoft.com/office/drawing/2014/main" id="{C2C4ACF2-B0C1-4BBA-B26C-FBDF8559550F}"/>
              </a:ext>
            </a:extLst>
          </p:cNvPr>
          <p:cNvPicPr>
            <a:picLocks noChangeAspect="1"/>
          </p:cNvPicPr>
          <p:nvPr/>
        </p:nvPicPr>
        <p:blipFill>
          <a:blip r:embed="rId3"/>
          <a:stretch>
            <a:fillRect/>
          </a:stretch>
        </p:blipFill>
        <p:spPr>
          <a:xfrm>
            <a:off x="5337627" y="2279644"/>
            <a:ext cx="1850571" cy="2752728"/>
          </a:xfrm>
          <a:prstGeom prst="rect">
            <a:avLst/>
          </a:prstGeom>
          <a:noFill/>
          <a:ln cap="flat">
            <a:noFill/>
          </a:ln>
        </p:spPr>
      </p:pic>
      <p:pic>
        <p:nvPicPr>
          <p:cNvPr id="5" name="Picture 5">
            <a:extLst>
              <a:ext uri="{FF2B5EF4-FFF2-40B4-BE49-F238E27FC236}">
                <a16:creationId xmlns:a16="http://schemas.microsoft.com/office/drawing/2014/main" id="{9C46DBC5-D556-4AA3-ADA1-7E8B29630D44}"/>
              </a:ext>
            </a:extLst>
          </p:cNvPr>
          <p:cNvPicPr>
            <a:picLocks noChangeAspect="1"/>
          </p:cNvPicPr>
          <p:nvPr/>
        </p:nvPicPr>
        <p:blipFill>
          <a:blip r:embed="rId4"/>
          <a:stretch>
            <a:fillRect/>
          </a:stretch>
        </p:blipFill>
        <p:spPr>
          <a:xfrm>
            <a:off x="7286670" y="2279644"/>
            <a:ext cx="1857320" cy="2758406"/>
          </a:xfrm>
          <a:prstGeom prst="rect">
            <a:avLst/>
          </a:prstGeom>
          <a:noFill/>
          <a:ln cap="flat">
            <a:noFill/>
          </a:ln>
        </p:spPr>
      </p:pic>
      <p:sp>
        <p:nvSpPr>
          <p:cNvPr id="6" name="TextBox 6">
            <a:extLst>
              <a:ext uri="{FF2B5EF4-FFF2-40B4-BE49-F238E27FC236}">
                <a16:creationId xmlns:a16="http://schemas.microsoft.com/office/drawing/2014/main" id="{9383AF4C-B013-4536-A14C-06A23C7F9C82}"/>
              </a:ext>
            </a:extLst>
          </p:cNvPr>
          <p:cNvSpPr txBox="1"/>
          <p:nvPr/>
        </p:nvSpPr>
        <p:spPr>
          <a:xfrm>
            <a:off x="1524003" y="5723750"/>
            <a:ext cx="9144000" cy="3000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50" b="0" i="0" u="none" strike="noStrike" kern="1200" cap="none" spc="0" baseline="0">
                <a:solidFill>
                  <a:srgbClr val="000000"/>
                </a:solidFill>
                <a:uFillTx/>
                <a:latin typeface="Calibri"/>
              </a:rPr>
              <a:t>Fully convolutional networks for semantic segmentation. Evan Shelhamer, Jon Long, Trevor Darrell. In </a:t>
            </a:r>
            <a:r>
              <a:rPr lang="en-US" sz="1350" b="0" i="1" u="none" strike="noStrike" kern="1200" cap="none" spc="0" baseline="0">
                <a:solidFill>
                  <a:srgbClr val="000000"/>
                </a:solidFill>
                <a:uFillTx/>
                <a:latin typeface="Calibri"/>
              </a:rPr>
              <a:t>CVPR </a:t>
            </a:r>
            <a:r>
              <a:rPr lang="en-US" sz="1350" b="0" i="0" u="none" strike="noStrike" kern="1200" cap="none" spc="0" baseline="0">
                <a:solidFill>
                  <a:srgbClr val="000000"/>
                </a:solidFill>
                <a:uFillTx/>
                <a:latin typeface="Calibri"/>
              </a:rPr>
              <a:t>2015</a:t>
            </a:r>
          </a:p>
        </p:txBody>
      </p:sp>
      <p:sp>
        <p:nvSpPr>
          <p:cNvPr id="7" name="TextBox 2">
            <a:extLst>
              <a:ext uri="{FF2B5EF4-FFF2-40B4-BE49-F238E27FC236}">
                <a16:creationId xmlns:a16="http://schemas.microsoft.com/office/drawing/2014/main" id="{287BC743-2B9E-4242-BA95-40384ECB26B0}"/>
              </a:ext>
            </a:extLst>
          </p:cNvPr>
          <p:cNvSpPr txBox="1"/>
          <p:nvPr/>
        </p:nvSpPr>
        <p:spPr>
          <a:xfrm>
            <a:off x="5337627" y="5032372"/>
            <a:ext cx="1850571"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Calibri"/>
              </a:rPr>
              <a:t>without skip</a:t>
            </a:r>
          </a:p>
        </p:txBody>
      </p:sp>
      <p:sp>
        <p:nvSpPr>
          <p:cNvPr id="8" name="TextBox 7">
            <a:extLst>
              <a:ext uri="{FF2B5EF4-FFF2-40B4-BE49-F238E27FC236}">
                <a16:creationId xmlns:a16="http://schemas.microsoft.com/office/drawing/2014/main" id="{778B1B40-A7DD-48E0-B632-EFC7A0644174}"/>
              </a:ext>
            </a:extLst>
          </p:cNvPr>
          <p:cNvSpPr txBox="1"/>
          <p:nvPr/>
        </p:nvSpPr>
        <p:spPr>
          <a:xfrm>
            <a:off x="7286670" y="4990758"/>
            <a:ext cx="1850571"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Calibri"/>
              </a:rPr>
              <a:t>with skip</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8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16BD-A635-455A-B4FB-0F071D968960}"/>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8E28B3-9DAB-49F5-A8A0-BB9188A63393}"/>
              </a:ext>
            </a:extLst>
          </p:cNvPr>
          <p:cNvSpPr txBox="1">
            <a:spLocks noGrp="1"/>
          </p:cNvSpPr>
          <p:nvPr>
            <p:ph idx="1"/>
          </p:nvPr>
        </p:nvSpPr>
        <p:spPr/>
        <p:txBody>
          <a:bodyPr/>
          <a:lstStyle/>
          <a:p>
            <a:endParaRPr lang="en-US"/>
          </a:p>
        </p:txBody>
      </p:sp>
      <p:sp>
        <p:nvSpPr>
          <p:cNvPr id="4" name="Slide Number Placeholder 5">
            <a:extLst>
              <a:ext uri="{FF2B5EF4-FFF2-40B4-BE49-F238E27FC236}">
                <a16:creationId xmlns:a16="http://schemas.microsoft.com/office/drawing/2014/main" id="{A09FAFBA-D77B-4BC2-BE5B-FC1B2739E3EA}"/>
              </a:ext>
            </a:extLst>
          </p:cNvPr>
          <p:cNvSpPr txBox="1"/>
          <p:nvPr/>
        </p:nvSpPr>
        <p:spPr>
          <a:xfrm>
            <a:off x="8610603" y="6356351"/>
            <a:ext cx="2743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E55B0F9-B4AA-4905-A382-3E58A4809234}" type="slidenum">
              <a:t>8</a:t>
            </a:fld>
            <a:endParaRPr lang="en-US" sz="1200" b="0" i="0" u="none" strike="noStrike" kern="1200" cap="none" spc="0" baseline="0">
              <a:solidFill>
                <a:srgbClr val="898989"/>
              </a:solidFill>
              <a:uFillTx/>
              <a:latin typeface="Calibri"/>
            </a:endParaRPr>
          </a:p>
        </p:txBody>
      </p:sp>
      <p:pic>
        <p:nvPicPr>
          <p:cNvPr id="5" name="Picture 2" descr="object detection and instance segmentation">
            <a:extLst>
              <a:ext uri="{FF2B5EF4-FFF2-40B4-BE49-F238E27FC236}">
                <a16:creationId xmlns:a16="http://schemas.microsoft.com/office/drawing/2014/main" id="{85B9E6E8-A3B8-4D77-87FB-8612455A9933}"/>
              </a:ext>
            </a:extLst>
          </p:cNvPr>
          <p:cNvPicPr>
            <a:picLocks noChangeAspect="1"/>
          </p:cNvPicPr>
          <p:nvPr/>
        </p:nvPicPr>
        <p:blipFill>
          <a:blip r:embed="rId2"/>
          <a:srcRect/>
          <a:stretch>
            <a:fillRect/>
          </a:stretch>
        </p:blipFill>
        <p:spPr>
          <a:xfrm>
            <a:off x="3238503" y="2277267"/>
            <a:ext cx="5715000" cy="3448046"/>
          </a:xfrm>
          <a:prstGeom prst="rect">
            <a:avLst/>
          </a:prstGeom>
          <a:noFill/>
          <a:ln cap="flat">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Slide1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DBB2-241F-4AAF-A981-4B43B7F12154}"/>
              </a:ext>
            </a:extLst>
          </p:cNvPr>
          <p:cNvSpPr txBox="1">
            <a:spLocks noGrp="1"/>
          </p:cNvSpPr>
          <p:nvPr>
            <p:ph type="title"/>
          </p:nvPr>
        </p:nvSpPr>
        <p:spPr/>
        <p:txBody>
          <a:bodyPr/>
          <a:lstStyle/>
          <a:p>
            <a:pPr lvl="0"/>
            <a:r>
              <a:rPr lang="en-GB"/>
              <a:t>Applications in Medical Imaging</a:t>
            </a:r>
          </a:p>
        </p:txBody>
      </p:sp>
      <p:sp>
        <p:nvSpPr>
          <p:cNvPr id="3" name="Content Placeholder 2">
            <a:extLst>
              <a:ext uri="{FF2B5EF4-FFF2-40B4-BE49-F238E27FC236}">
                <a16:creationId xmlns:a16="http://schemas.microsoft.com/office/drawing/2014/main" id="{71164E92-EF2A-4F8E-999C-F126506F01D6}"/>
              </a:ext>
            </a:extLst>
          </p:cNvPr>
          <p:cNvSpPr txBox="1">
            <a:spLocks noGrp="1"/>
          </p:cNvSpPr>
          <p:nvPr>
            <p:ph idx="1"/>
          </p:nvPr>
        </p:nvSpPr>
        <p:spPr/>
        <p:txBody>
          <a:bodyPr/>
          <a:lstStyle/>
          <a:p>
            <a:pPr lvl="0"/>
            <a:r>
              <a:rPr lang="en-GB"/>
              <a:t>Brain segmentation</a:t>
            </a:r>
          </a:p>
          <a:p>
            <a:pPr lvl="0"/>
            <a:r>
              <a:rPr lang="en-GB"/>
              <a:t>Infant brain segmentation</a:t>
            </a:r>
          </a:p>
          <a:p>
            <a:pPr lvl="0"/>
            <a:r>
              <a:rPr lang="en-GB"/>
              <a:t>Hippocampus Segmentation</a:t>
            </a:r>
          </a:p>
          <a:p>
            <a:pPr lvl="0"/>
            <a:endParaRPr lang="en-GB"/>
          </a:p>
          <a:p>
            <a:pPr lvl="0"/>
            <a:r>
              <a:rPr lang="en-GB"/>
              <a:t>Disease diagnosis and Prognosis</a:t>
            </a:r>
          </a:p>
          <a:p>
            <a:pPr lvl="1"/>
            <a:r>
              <a:rPr lang="en-GB"/>
              <a:t>Brain tumor</a:t>
            </a:r>
          </a:p>
          <a:p>
            <a:pPr lvl="1"/>
            <a:r>
              <a:rPr lang="en-GB"/>
              <a:t>Breast cancer</a:t>
            </a:r>
          </a:p>
          <a:p>
            <a:pPr lvl="1"/>
            <a:r>
              <a:rPr lang="en-GB"/>
              <a:t>Lung diseases</a:t>
            </a:r>
          </a:p>
          <a:p>
            <a:pPr marL="457200" lvl="1" indent="0">
              <a:buNone/>
            </a:pPr>
            <a:endParaRPr lang="en-GB"/>
          </a:p>
          <a:p>
            <a:pPr lvl="0"/>
            <a:endParaRPr lang="en-GB"/>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7E5FA-EFAD-457E-B2A1-361A2D04E7CE}"/>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B01D7A-1A94-4115-BC43-693BDA9C2682}"/>
              </a:ext>
            </a:extLst>
          </p:cNvPr>
          <p:cNvSpPr txBox="1">
            <a:spLocks noGrp="1"/>
          </p:cNvSpPr>
          <p:nvPr>
            <p:ph idx="1"/>
          </p:nvPr>
        </p:nvSpPr>
        <p:spPr/>
        <p:txBody>
          <a:bodyPr/>
          <a:lstStyle/>
          <a:p>
            <a:pPr marL="0" lvl="0" indent="0">
              <a:buNone/>
            </a:pPr>
            <a:endParaRPr lang="en-US"/>
          </a:p>
          <a:p>
            <a:pPr marL="0" lvl="0" indent="0">
              <a:buNone/>
            </a:pPr>
            <a:endParaRPr lang="en-US"/>
          </a:p>
          <a:p>
            <a:pPr marL="0" lvl="0" indent="0">
              <a:buNone/>
            </a:pPr>
            <a:endParaRPr lang="en-US"/>
          </a:p>
          <a:p>
            <a:pPr marL="0" lvl="0" indent="0">
              <a:buNone/>
            </a:pPr>
            <a:endParaRPr lang="en-US"/>
          </a:p>
          <a:p>
            <a:pPr marL="0" lvl="0" indent="0">
              <a:buNone/>
            </a:pPr>
            <a:r>
              <a:rPr lang="en-US"/>
              <a:t>				Q&amp;A</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E" dirty="0" smtClean="0"/>
              <a:t>Quiz 04</a:t>
            </a:r>
            <a:endParaRPr lang="en-GB" dirty="0"/>
          </a:p>
        </p:txBody>
      </p:sp>
      <p:sp>
        <p:nvSpPr>
          <p:cNvPr id="3" name="Content Placeholder 2"/>
          <p:cNvSpPr>
            <a:spLocks noGrp="1"/>
          </p:cNvSpPr>
          <p:nvPr>
            <p:ph idx="1"/>
          </p:nvPr>
        </p:nvSpPr>
        <p:spPr>
          <a:xfrm>
            <a:off x="385919" y="3418278"/>
            <a:ext cx="11589771" cy="3197789"/>
          </a:xfrm>
        </p:spPr>
        <p:txBody>
          <a:bodyPr>
            <a:normAutofit/>
          </a:bodyPr>
          <a:lstStyle/>
          <a:p>
            <a:pPr marL="0" indent="0">
              <a:buNone/>
            </a:pPr>
            <a:r>
              <a:rPr lang="en-SE" dirty="0" smtClean="0"/>
              <a:t>Q1) Formulate the basic idea to a</a:t>
            </a:r>
            <a:r>
              <a:rPr lang="fr-FR" dirty="0" err="1" smtClean="0"/>
              <a:t>nalyze</a:t>
            </a:r>
            <a:r>
              <a:rPr lang="fr-FR" dirty="0" smtClean="0"/>
              <a:t> </a:t>
            </a:r>
            <a:r>
              <a:rPr lang="en-SE" dirty="0" smtClean="0"/>
              <a:t>the </a:t>
            </a:r>
            <a:r>
              <a:rPr lang="en-SE" dirty="0"/>
              <a:t>optical flow </a:t>
            </a:r>
            <a:r>
              <a:rPr lang="en-SE" dirty="0" smtClean="0"/>
              <a:t>for the </a:t>
            </a:r>
            <a:r>
              <a:rPr lang="fr-FR" dirty="0" smtClean="0"/>
              <a:t>motion </a:t>
            </a:r>
            <a:r>
              <a:rPr lang="fr-FR" dirty="0" err="1" smtClean="0"/>
              <a:t>analysis</a:t>
            </a:r>
            <a:r>
              <a:rPr lang="fr-FR" dirty="0" smtClean="0"/>
              <a:t> </a:t>
            </a:r>
            <a:r>
              <a:rPr lang="en-SE" dirty="0" smtClean="0"/>
              <a:t>of two given consective video frames</a:t>
            </a:r>
            <a:r>
              <a:rPr lang="fr-FR" dirty="0" smtClean="0"/>
              <a:t>.</a:t>
            </a:r>
            <a:r>
              <a:rPr lang="en-SE" dirty="0" smtClean="0"/>
              <a:t> (4)</a:t>
            </a:r>
          </a:p>
          <a:p>
            <a:pPr marL="0" indent="0">
              <a:buNone/>
            </a:pPr>
            <a:r>
              <a:rPr lang="en-SE" dirty="0" smtClean="0"/>
              <a:t>Q2) How we can formulate the constraint equation using two assuptions. (3)</a:t>
            </a:r>
          </a:p>
          <a:p>
            <a:pPr marL="0" indent="0">
              <a:buNone/>
            </a:pPr>
            <a:endParaRPr lang="en-SE" dirty="0" smtClean="0"/>
          </a:p>
          <a:p>
            <a:pPr marL="0" indent="0">
              <a:buNone/>
            </a:pPr>
            <a:endParaRPr lang="en-SE" dirty="0"/>
          </a:p>
          <a:p>
            <a:pPr marL="0" indent="0">
              <a:buNone/>
            </a:pPr>
            <a:r>
              <a:rPr lang="en-SE" dirty="0" smtClean="0"/>
              <a:t>Q3) How we can avoid the aperture problem to compute optical flow (u, v) (3)</a:t>
            </a:r>
            <a:endParaRPr lang="en-GB" dirty="0"/>
          </a:p>
        </p:txBody>
      </p:sp>
      <p:pic>
        <p:nvPicPr>
          <p:cNvPr id="4" name="Picture 3"/>
          <p:cNvPicPr>
            <a:picLocks noChangeAspect="1"/>
          </p:cNvPicPr>
          <p:nvPr/>
        </p:nvPicPr>
        <p:blipFill rotWithShape="1">
          <a:blip r:embed="rId2"/>
          <a:srcRect l="10051" t="15009" r="23491" b="23403"/>
          <a:stretch/>
        </p:blipFill>
        <p:spPr>
          <a:xfrm>
            <a:off x="5549846" y="85617"/>
            <a:ext cx="6158167" cy="321014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4198834" y="4722974"/>
            <a:ext cx="3175360" cy="895842"/>
          </a:xfrm>
          <a:prstGeom prst="rect">
            <a:avLst/>
          </a:prstGeom>
        </p:spPr>
      </p:pic>
    </p:spTree>
    <p:extLst>
      <p:ext uri="{BB962C8B-B14F-4D97-AF65-F5344CB8AC3E}">
        <p14:creationId xmlns:p14="http://schemas.microsoft.com/office/powerpoint/2010/main" val="4931999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rotWithShape="1">
          <a:blip r:embed="rId2"/>
          <a:srcRect r="22366" b="11375"/>
          <a:stretch/>
        </p:blipFill>
        <p:spPr>
          <a:xfrm>
            <a:off x="945779" y="537882"/>
            <a:ext cx="9381565" cy="6024282"/>
          </a:xfrm>
          <a:prstGeom prst="rect">
            <a:avLst/>
          </a:prstGeom>
        </p:spPr>
      </p:pic>
      <p:pic>
        <p:nvPicPr>
          <p:cNvPr id="5" name="Picture 4"/>
          <p:cNvPicPr>
            <a:picLocks noChangeAspect="1"/>
          </p:cNvPicPr>
          <p:nvPr/>
        </p:nvPicPr>
        <p:blipFill>
          <a:blip r:embed="rId3"/>
          <a:stretch>
            <a:fillRect/>
          </a:stretch>
        </p:blipFill>
        <p:spPr>
          <a:xfrm>
            <a:off x="9658634" y="5616296"/>
            <a:ext cx="2120990" cy="955939"/>
          </a:xfrm>
          <a:prstGeom prst="rect">
            <a:avLst/>
          </a:prstGeom>
        </p:spPr>
      </p:pic>
    </p:spTree>
    <p:extLst>
      <p:ext uri="{BB962C8B-B14F-4D97-AF65-F5344CB8AC3E}">
        <p14:creationId xmlns:p14="http://schemas.microsoft.com/office/powerpoint/2010/main" val="39094039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2552700" y="638735"/>
            <a:ext cx="7086600" cy="5257800"/>
          </a:xfrm>
          <a:prstGeom prst="rect">
            <a:avLst/>
          </a:prstGeom>
        </p:spPr>
      </p:pic>
    </p:spTree>
    <p:extLst>
      <p:ext uri="{BB962C8B-B14F-4D97-AF65-F5344CB8AC3E}">
        <p14:creationId xmlns:p14="http://schemas.microsoft.com/office/powerpoint/2010/main" val="24378321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rotWithShape="1">
          <a:blip r:embed="rId2"/>
          <a:srcRect r="5524"/>
          <a:stretch/>
        </p:blipFill>
        <p:spPr>
          <a:xfrm>
            <a:off x="2416408" y="365125"/>
            <a:ext cx="7359183" cy="5664304"/>
          </a:xfrm>
          <a:prstGeom prst="rect">
            <a:avLst/>
          </a:prstGeom>
        </p:spPr>
      </p:pic>
    </p:spTree>
    <p:extLst>
      <p:ext uri="{BB962C8B-B14F-4D97-AF65-F5344CB8AC3E}">
        <p14:creationId xmlns:p14="http://schemas.microsoft.com/office/powerpoint/2010/main" val="28991725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2781300" y="1353344"/>
            <a:ext cx="6629400" cy="5295900"/>
          </a:xfrm>
          <a:prstGeom prst="rect">
            <a:avLst/>
          </a:prstGeom>
        </p:spPr>
      </p:pic>
    </p:spTree>
    <p:extLst>
      <p:ext uri="{BB962C8B-B14F-4D97-AF65-F5344CB8AC3E}">
        <p14:creationId xmlns:p14="http://schemas.microsoft.com/office/powerpoint/2010/main" val="4789103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762125" y="365125"/>
            <a:ext cx="8667750" cy="6191250"/>
          </a:xfrm>
          <a:prstGeom prst="rect">
            <a:avLst/>
          </a:prstGeom>
        </p:spPr>
      </p:pic>
    </p:spTree>
    <p:extLst>
      <p:ext uri="{BB962C8B-B14F-4D97-AF65-F5344CB8AC3E}">
        <p14:creationId xmlns:p14="http://schemas.microsoft.com/office/powerpoint/2010/main" val="1387022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8384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F766-C83B-47D4-8B78-7E8E6F2C7A38}"/>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360027-31AB-497F-83D2-3BBB5C828602}"/>
              </a:ext>
            </a:extLst>
          </p:cNvPr>
          <p:cNvSpPr txBox="1">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20EBEFF-B2C4-4493-8E6C-C00A30BEA1EC}"/>
              </a:ext>
            </a:extLst>
          </p:cNvPr>
          <p:cNvPicPr>
            <a:picLocks noChangeAspect="1"/>
          </p:cNvPicPr>
          <p:nvPr/>
        </p:nvPicPr>
        <p:blipFill>
          <a:blip r:embed="rId2"/>
          <a:stretch>
            <a:fillRect/>
          </a:stretch>
        </p:blipFill>
        <p:spPr>
          <a:xfrm>
            <a:off x="0" y="-99450"/>
            <a:ext cx="12368805" cy="6957450"/>
          </a:xfrm>
          <a:prstGeom prst="rect">
            <a:avLst/>
          </a:prstGeom>
          <a:noFill/>
          <a:ln cap="flat">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DE1935DD53614DBD1DFC484EE906B3" ma:contentTypeVersion="4" ma:contentTypeDescription="Create a new document." ma:contentTypeScope="" ma:versionID="576abc044a12317f1af00c162f20140a">
  <xsd:schema xmlns:xsd="http://www.w3.org/2001/XMLSchema" xmlns:xs="http://www.w3.org/2001/XMLSchema" xmlns:p="http://schemas.microsoft.com/office/2006/metadata/properties" xmlns:ns2="41decfab-4d90-46b9-b9d5-e73c08b07808" targetNamespace="http://schemas.microsoft.com/office/2006/metadata/properties" ma:root="true" ma:fieldsID="97c41117192691d6db08bdcbea5ceca8" ns2:_="">
    <xsd:import namespace="41decfab-4d90-46b9-b9d5-e73c08b0780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decfab-4d90-46b9-b9d5-e73c08b078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650A67-4557-4136-80F8-9509103B0AF8}"/>
</file>

<file path=customXml/itemProps2.xml><?xml version="1.0" encoding="utf-8"?>
<ds:datastoreItem xmlns:ds="http://schemas.openxmlformats.org/officeDocument/2006/customXml" ds:itemID="{81FE1A19-90D2-4DE0-8A92-F97416FC34AD}"/>
</file>

<file path=customXml/itemProps3.xml><?xml version="1.0" encoding="utf-8"?>
<ds:datastoreItem xmlns:ds="http://schemas.openxmlformats.org/officeDocument/2006/customXml" ds:itemID="{9B1CA9ED-D263-4270-8B3C-D8919C97DF32}"/>
</file>

<file path=docProps/app.xml><?xml version="1.0" encoding="utf-8"?>
<Properties xmlns="http://schemas.openxmlformats.org/officeDocument/2006/extended-properties" xmlns:vt="http://schemas.openxmlformats.org/officeDocument/2006/docPropsVTypes">
  <TotalTime>1548</TotalTime>
  <Words>3290</Words>
  <Application>Microsoft Office PowerPoint</Application>
  <PresentationFormat>Widescreen</PresentationFormat>
  <Paragraphs>2171</Paragraphs>
  <Slides>88</Slides>
  <Notes>9</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88</vt:i4>
      </vt:variant>
    </vt:vector>
  </HeadingPairs>
  <TitlesOfParts>
    <vt:vector size="96" baseType="lpstr">
      <vt:lpstr>Arial</vt:lpstr>
      <vt:lpstr>Calibri</vt:lpstr>
      <vt:lpstr>Calibri Light</vt:lpstr>
      <vt:lpstr>Cambria Math</vt:lpstr>
      <vt:lpstr>Futura Bk BT</vt:lpstr>
      <vt:lpstr>Times New Roman</vt:lpstr>
      <vt:lpstr>Wingdings</vt:lpstr>
      <vt:lpstr>Office Theme</vt:lpstr>
      <vt:lpstr>Image Segmentation</vt:lpstr>
      <vt:lpstr>Grayscale Image</vt:lpstr>
      <vt:lpstr>Grayscale Image Histogram</vt:lpstr>
      <vt:lpstr>Color Image </vt:lpstr>
      <vt:lpstr>Color Image </vt:lpstr>
      <vt:lpstr>Color Image Histogram</vt:lpstr>
      <vt:lpstr>Image Segmentation</vt:lpstr>
      <vt:lpstr>PowerPoint Presentation</vt:lpstr>
      <vt:lpstr>PowerPoint Presentation</vt:lpstr>
      <vt:lpstr>Image Segmentation</vt:lpstr>
      <vt:lpstr>Examples</vt:lpstr>
      <vt:lpstr>Image Segmentation</vt:lpstr>
      <vt:lpstr>Types of Image Segmentation</vt:lpstr>
      <vt:lpstr>Thresholding</vt:lpstr>
      <vt:lpstr>Thresholding</vt:lpstr>
      <vt:lpstr>Thresholding</vt:lpstr>
      <vt:lpstr>Why Region-Based Segmentation?</vt:lpstr>
      <vt:lpstr>How do we form regions?</vt:lpstr>
      <vt:lpstr>Region-Oriented Segmentation</vt:lpstr>
      <vt:lpstr>Region growing</vt:lpstr>
      <vt:lpstr>PowerPoint Presentation</vt:lpstr>
      <vt:lpstr>Region-Oriented Segmentation</vt:lpstr>
      <vt:lpstr>Region merging</vt:lpstr>
      <vt:lpstr>Similarity Criteria</vt:lpstr>
      <vt:lpstr>Region splitting</vt:lpstr>
      <vt:lpstr>Split and Merge</vt:lpstr>
      <vt:lpstr>Image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Image</vt:lpstr>
      <vt:lpstr>Convolution</vt:lpstr>
      <vt:lpstr>Convolution </vt:lpstr>
      <vt:lpstr>Max Pooling</vt:lpstr>
      <vt:lpstr>Stride</vt:lpstr>
      <vt:lpstr>Stride = 2</vt:lpstr>
      <vt:lpstr>Stride = 2</vt:lpstr>
      <vt:lpstr>Stride = 2</vt:lpstr>
      <vt:lpstr>PowerPoint Presentation</vt:lpstr>
      <vt:lpstr>Semantic Segmentation</vt:lpstr>
      <vt:lpstr>The Task</vt:lpstr>
      <vt:lpstr>Things vs Stuff</vt:lpstr>
      <vt:lpstr>Challenges in data collection</vt:lpstr>
      <vt:lpstr>Pre-convnet semantic segmentation</vt:lpstr>
      <vt:lpstr>Semantic segmentation using convolutional networks</vt:lpstr>
      <vt:lpstr>Semantic segmentation using convolutional networks</vt:lpstr>
      <vt:lpstr>Semantic segmentation using convolutional networks</vt:lpstr>
      <vt:lpstr>Semantic segmentation using convolutional networks</vt:lpstr>
      <vt:lpstr>Semantic segmentation using convolutional networks</vt:lpstr>
      <vt:lpstr>Semantic segmentation using convolutional networks</vt:lpstr>
      <vt:lpstr>PowerPoint Presentation</vt:lpstr>
      <vt:lpstr>PowerPoint Presentation</vt:lpstr>
      <vt:lpstr>Semantic segmentation using convolutional networks</vt:lpstr>
      <vt:lpstr>PowerPoint Presentation</vt:lpstr>
      <vt:lpstr>PowerPoint Presentation</vt:lpstr>
      <vt:lpstr>PowerPoint Presentation</vt:lpstr>
      <vt:lpstr>PowerPoint Presentation</vt:lpstr>
      <vt:lpstr>PowerPoint Presentation</vt:lpstr>
      <vt:lpstr>U-Net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Semantic segmentation using convolutional networks</vt:lpstr>
      <vt:lpstr>Skip connections</vt:lpstr>
      <vt:lpstr>Applications in Medical Imaging</vt:lpstr>
      <vt:lpstr>PowerPoint Presentation</vt:lpstr>
      <vt:lpstr>Quiz 04</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dc:title>
  <dc:creator>anna kahn</dc:creator>
  <cp:lastModifiedBy>Tahir Mustafa Madni</cp:lastModifiedBy>
  <cp:revision>16</cp:revision>
  <dcterms:created xsi:type="dcterms:W3CDTF">2021-08-24T08:05:17Z</dcterms:created>
  <dcterms:modified xsi:type="dcterms:W3CDTF">2024-12-24T06:25:59Z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0x0101004FDE1935DD53614DBD1DFC484EE906B3</vt:lpwstr>
  </property>
</Properties>
</file>